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webextensions/taskpanes.xml" ContentType="application/vnd.ms-office.webextensiontaskpanes+xml"/>
  <Override PartName="/ppt/webextensions/webextension1.xml" ContentType="application/vnd.ms-office.webextension+xml"/>
  <Override PartName="/ppt/webextensions/webextension2.xml" ContentType="application/vnd.ms-office.webextension+xml"/>
  <Override PartName="/ppt/webextensions/webextension3.xml" ContentType="application/vnd.ms-office.webextension+xml"/>
  <Override PartName="/ppt/webextensions/webextension4.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31"/>
  </p:notesMasterIdLst>
  <p:sldIdLst>
    <p:sldId id="268" r:id="rId2"/>
    <p:sldId id="260" r:id="rId3"/>
    <p:sldId id="258" r:id="rId4"/>
    <p:sldId id="277" r:id="rId5"/>
    <p:sldId id="261" r:id="rId6"/>
    <p:sldId id="287" r:id="rId7"/>
    <p:sldId id="288" r:id="rId8"/>
    <p:sldId id="289" r:id="rId9"/>
    <p:sldId id="265" r:id="rId10"/>
    <p:sldId id="279" r:id="rId11"/>
    <p:sldId id="293" r:id="rId12"/>
    <p:sldId id="262" r:id="rId13"/>
    <p:sldId id="292" r:id="rId14"/>
    <p:sldId id="284" r:id="rId15"/>
    <p:sldId id="283" r:id="rId16"/>
    <p:sldId id="276" r:id="rId17"/>
    <p:sldId id="270" r:id="rId18"/>
    <p:sldId id="285" r:id="rId19"/>
    <p:sldId id="263" r:id="rId20"/>
    <p:sldId id="272" r:id="rId21"/>
    <p:sldId id="273" r:id="rId22"/>
    <p:sldId id="264" r:id="rId23"/>
    <p:sldId id="271" r:id="rId24"/>
    <p:sldId id="274" r:id="rId25"/>
    <p:sldId id="286" r:id="rId26"/>
    <p:sldId id="290" r:id="rId27"/>
    <p:sldId id="275" r:id="rId28"/>
    <p:sldId id="291" r:id="rId29"/>
    <p:sldId id="266" r:id="rId30"/>
  </p:sldIdLst>
  <p:sldSz cx="12192000" cy="6858000"/>
  <p:notesSz cx="6858000" cy="9144000"/>
  <p:custDataLst>
    <p:tags r:id="rId32"/>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600"/>
    <a:srgbClr val="00808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E6862EA-B591-272C-2A4A-CF1237CE025B}" v="281" dt="2025-02-14T07:16:31.061"/>
    <p1510:client id="{1E3E651A-3F88-B8E0-30B3-0E9DF6B174D5}" v="113" dt="2025-02-13T17:42:34.827"/>
    <p1510:client id="{2FD2391F-5105-F0D4-B054-BF32CB076298}" v="1" dt="2025-02-13T16:32:05.993"/>
    <p1510:client id="{DDFFCDBA-2E8E-4E77-BD4B-AD5FC0FEDC3D}" v="539" dt="2025-02-13T19:11:14.16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713" autoAdjust="0"/>
  </p:normalViewPr>
  <p:slideViewPr>
    <p:cSldViewPr snapToGrid="0">
      <p:cViewPr varScale="1">
        <p:scale>
          <a:sx n="91" d="100"/>
          <a:sy n="91" d="100"/>
        </p:scale>
        <p:origin x="82" y="58"/>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gs" Target="tags/tag1.xml"/><Relationship Id="rId37"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s>
</file>

<file path=ppt/diagrams/_rels/data1.xml.rels><?xml version="1.0" encoding="UTF-8" standalone="yes"?>
<Relationships xmlns="http://schemas.openxmlformats.org/package/2006/relationships"><Relationship Id="rId8" Type="http://schemas.openxmlformats.org/officeDocument/2006/relationships/image" Target="../media/image11.svg"/><Relationship Id="rId13" Type="http://schemas.openxmlformats.org/officeDocument/2006/relationships/image" Target="../media/image16.pn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sv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11" Type="http://schemas.openxmlformats.org/officeDocument/2006/relationships/image" Target="../media/image14.png"/><Relationship Id="rId5" Type="http://schemas.openxmlformats.org/officeDocument/2006/relationships/image" Target="../media/image8.png"/><Relationship Id="rId10" Type="http://schemas.openxmlformats.org/officeDocument/2006/relationships/image" Target="../media/image13.svg"/><Relationship Id="rId4" Type="http://schemas.openxmlformats.org/officeDocument/2006/relationships/image" Target="../media/image7.svg"/><Relationship Id="rId9" Type="http://schemas.openxmlformats.org/officeDocument/2006/relationships/image" Target="../media/image12.png"/><Relationship Id="rId14" Type="http://schemas.openxmlformats.org/officeDocument/2006/relationships/image" Target="../media/image17.svg"/></Relationships>
</file>

<file path=ppt/diagrams/_rels/data12.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image" Target="../media/image43.jpeg"/></Relationships>
</file>

<file path=ppt/diagrams/_rels/data2.xml.rels><?xml version="1.0" encoding="UTF-8" standalone="yes"?>
<Relationships xmlns="http://schemas.openxmlformats.org/package/2006/relationships"><Relationship Id="rId8" Type="http://schemas.openxmlformats.org/officeDocument/2006/relationships/image" Target="../media/image25.svg"/><Relationship Id="rId13" Type="http://schemas.openxmlformats.org/officeDocument/2006/relationships/image" Target="../media/image30.png"/><Relationship Id="rId3" Type="http://schemas.openxmlformats.org/officeDocument/2006/relationships/image" Target="../media/image20.png"/><Relationship Id="rId7" Type="http://schemas.openxmlformats.org/officeDocument/2006/relationships/image" Target="../media/image24.png"/><Relationship Id="rId12" Type="http://schemas.openxmlformats.org/officeDocument/2006/relationships/image" Target="../media/image29.svg"/><Relationship Id="rId2" Type="http://schemas.openxmlformats.org/officeDocument/2006/relationships/image" Target="../media/image19.svg"/><Relationship Id="rId1" Type="http://schemas.openxmlformats.org/officeDocument/2006/relationships/image" Target="../media/image18.png"/><Relationship Id="rId6" Type="http://schemas.openxmlformats.org/officeDocument/2006/relationships/image" Target="../media/image23.svg"/><Relationship Id="rId11" Type="http://schemas.openxmlformats.org/officeDocument/2006/relationships/image" Target="../media/image28.png"/><Relationship Id="rId5" Type="http://schemas.openxmlformats.org/officeDocument/2006/relationships/image" Target="../media/image22.png"/><Relationship Id="rId10" Type="http://schemas.openxmlformats.org/officeDocument/2006/relationships/image" Target="../media/image27.svg"/><Relationship Id="rId4" Type="http://schemas.openxmlformats.org/officeDocument/2006/relationships/image" Target="../media/image21.svg"/><Relationship Id="rId9" Type="http://schemas.openxmlformats.org/officeDocument/2006/relationships/image" Target="../media/image26.png"/><Relationship Id="rId14" Type="http://schemas.openxmlformats.org/officeDocument/2006/relationships/image" Target="../media/image31.svg"/></Relationships>
</file>

<file path=ppt/diagrams/_rels/data6.xml.rels><?xml version="1.0" encoding="UTF-8" standalone="yes"?>
<Relationships xmlns="http://schemas.openxmlformats.org/package/2006/relationships"><Relationship Id="rId1" Type="http://schemas.openxmlformats.org/officeDocument/2006/relationships/image" Target="../media/image42.jpeg"/></Relationships>
</file>

<file path=ppt/diagrams/_rels/drawing1.xml.rels><?xml version="1.0" encoding="UTF-8" standalone="yes"?>
<Relationships xmlns="http://schemas.openxmlformats.org/package/2006/relationships"><Relationship Id="rId8" Type="http://schemas.openxmlformats.org/officeDocument/2006/relationships/image" Target="../media/image11.svg"/><Relationship Id="rId13" Type="http://schemas.openxmlformats.org/officeDocument/2006/relationships/image" Target="../media/image16.pn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sv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11" Type="http://schemas.openxmlformats.org/officeDocument/2006/relationships/image" Target="../media/image14.png"/><Relationship Id="rId5" Type="http://schemas.openxmlformats.org/officeDocument/2006/relationships/image" Target="../media/image8.png"/><Relationship Id="rId10" Type="http://schemas.openxmlformats.org/officeDocument/2006/relationships/image" Target="../media/image13.svg"/><Relationship Id="rId4" Type="http://schemas.openxmlformats.org/officeDocument/2006/relationships/image" Target="../media/image7.svg"/><Relationship Id="rId9" Type="http://schemas.openxmlformats.org/officeDocument/2006/relationships/image" Target="../media/image12.png"/><Relationship Id="rId14" Type="http://schemas.openxmlformats.org/officeDocument/2006/relationships/image" Target="../media/image17.svg"/></Relationships>
</file>

<file path=ppt/diagrams/_rels/drawing12.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image" Target="../media/image43.jpeg"/></Relationships>
</file>

<file path=ppt/diagrams/_rels/drawing2.xml.rels><?xml version="1.0" encoding="UTF-8" standalone="yes"?>
<Relationships xmlns="http://schemas.openxmlformats.org/package/2006/relationships"><Relationship Id="rId8" Type="http://schemas.openxmlformats.org/officeDocument/2006/relationships/image" Target="../media/image25.svg"/><Relationship Id="rId13" Type="http://schemas.openxmlformats.org/officeDocument/2006/relationships/image" Target="../media/image30.png"/><Relationship Id="rId3" Type="http://schemas.openxmlformats.org/officeDocument/2006/relationships/image" Target="../media/image20.png"/><Relationship Id="rId7" Type="http://schemas.openxmlformats.org/officeDocument/2006/relationships/image" Target="../media/image24.png"/><Relationship Id="rId12" Type="http://schemas.openxmlformats.org/officeDocument/2006/relationships/image" Target="../media/image29.svg"/><Relationship Id="rId2" Type="http://schemas.openxmlformats.org/officeDocument/2006/relationships/image" Target="../media/image19.svg"/><Relationship Id="rId1" Type="http://schemas.openxmlformats.org/officeDocument/2006/relationships/image" Target="../media/image18.png"/><Relationship Id="rId6" Type="http://schemas.openxmlformats.org/officeDocument/2006/relationships/image" Target="../media/image23.svg"/><Relationship Id="rId11" Type="http://schemas.openxmlformats.org/officeDocument/2006/relationships/image" Target="../media/image28.png"/><Relationship Id="rId5" Type="http://schemas.openxmlformats.org/officeDocument/2006/relationships/image" Target="../media/image22.png"/><Relationship Id="rId10" Type="http://schemas.openxmlformats.org/officeDocument/2006/relationships/image" Target="../media/image27.svg"/><Relationship Id="rId4" Type="http://schemas.openxmlformats.org/officeDocument/2006/relationships/image" Target="../media/image21.svg"/><Relationship Id="rId9" Type="http://schemas.openxmlformats.org/officeDocument/2006/relationships/image" Target="../media/image26.png"/><Relationship Id="rId14" Type="http://schemas.openxmlformats.org/officeDocument/2006/relationships/image" Target="../media/image31.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A4112D1-F5CA-4885-976A-1C36B7C5B235}" type="doc">
      <dgm:prSet loTypeId="urn:microsoft.com/office/officeart/2005/8/layout/vList3" loCatId="list" qsTypeId="urn:microsoft.com/office/officeart/2005/8/quickstyle/simple1" qsCatId="simple" csTypeId="urn:microsoft.com/office/officeart/2005/8/colors/accent1_2" csCatId="accent1" phldr="1"/>
      <dgm:spPr/>
      <dgm:t>
        <a:bodyPr/>
        <a:lstStyle/>
        <a:p>
          <a:endParaRPr lang="en-IN"/>
        </a:p>
      </dgm:t>
    </dgm:pt>
    <dgm:pt modelId="{724834B3-D41A-47DC-9853-965E9D982EA0}">
      <dgm:prSet custT="1"/>
      <dgm:spPr/>
      <dgm:t>
        <a:bodyPr/>
        <a:lstStyle/>
        <a:p>
          <a:r>
            <a:rPr lang="en-US" sz="1500"/>
            <a:t>CAPITAL: Dhaka - largest city, political, financial and cultural center. </a:t>
          </a:r>
          <a:endParaRPr lang="en-IN" sz="1500"/>
        </a:p>
      </dgm:t>
    </dgm:pt>
    <dgm:pt modelId="{C73A1804-0336-444B-A9F9-AFD09C53E375}" type="parTrans" cxnId="{51A8560B-9405-44FF-92AC-33A49F392F81}">
      <dgm:prSet/>
      <dgm:spPr/>
      <dgm:t>
        <a:bodyPr/>
        <a:lstStyle/>
        <a:p>
          <a:endParaRPr lang="en-IN"/>
        </a:p>
      </dgm:t>
    </dgm:pt>
    <dgm:pt modelId="{B61C317F-6620-47CE-97CA-E0FFEE00141A}" type="sibTrans" cxnId="{51A8560B-9405-44FF-92AC-33A49F392F81}">
      <dgm:prSet/>
      <dgm:spPr/>
      <dgm:t>
        <a:bodyPr/>
        <a:lstStyle/>
        <a:p>
          <a:endParaRPr lang="en-IN"/>
        </a:p>
      </dgm:t>
    </dgm:pt>
    <dgm:pt modelId="{8DC6BF73-5884-437E-9E08-5ED729AC29CC}">
      <dgm:prSet/>
      <dgm:spPr/>
      <dgm:t>
        <a:bodyPr/>
        <a:lstStyle/>
        <a:p>
          <a:r>
            <a:rPr lang="en-US"/>
            <a:t>LOCATION: a country in South Asia</a:t>
          </a:r>
          <a:endParaRPr lang="en-IN"/>
        </a:p>
      </dgm:t>
    </dgm:pt>
    <dgm:pt modelId="{48B67410-E1FB-44E8-8F2D-FF6B9B6342D7}" type="parTrans" cxnId="{2BA1F94A-0F51-4A65-86D7-46151AF38F44}">
      <dgm:prSet/>
      <dgm:spPr/>
      <dgm:t>
        <a:bodyPr/>
        <a:lstStyle/>
        <a:p>
          <a:endParaRPr lang="en-IN"/>
        </a:p>
      </dgm:t>
    </dgm:pt>
    <dgm:pt modelId="{BD4395FF-B095-4999-BFD2-5EC3C4E8C7D7}" type="sibTrans" cxnId="{2BA1F94A-0F51-4A65-86D7-46151AF38F44}">
      <dgm:prSet/>
      <dgm:spPr/>
      <dgm:t>
        <a:bodyPr/>
        <a:lstStyle/>
        <a:p>
          <a:endParaRPr lang="en-IN"/>
        </a:p>
      </dgm:t>
    </dgm:pt>
    <dgm:pt modelId="{ADEFC84A-66E2-47EC-8E18-07588F7C0879}">
      <dgm:prSet/>
      <dgm:spPr/>
      <dgm:t>
        <a:bodyPr/>
        <a:lstStyle/>
        <a:p>
          <a:r>
            <a:rPr lang="en-US"/>
            <a:t>POPULATION: 168 Million</a:t>
          </a:r>
          <a:endParaRPr lang="en-IN"/>
        </a:p>
      </dgm:t>
    </dgm:pt>
    <dgm:pt modelId="{9AF15861-039D-44F6-A4E6-7D3463CDAEDE}" type="parTrans" cxnId="{D7054B3E-9351-42B3-B2FB-C36C32B507AE}">
      <dgm:prSet/>
      <dgm:spPr/>
      <dgm:t>
        <a:bodyPr/>
        <a:lstStyle/>
        <a:p>
          <a:endParaRPr lang="en-IN"/>
        </a:p>
      </dgm:t>
    </dgm:pt>
    <dgm:pt modelId="{5038170D-078C-4B81-AF45-6115291457F2}" type="sibTrans" cxnId="{D7054B3E-9351-42B3-B2FB-C36C32B507AE}">
      <dgm:prSet/>
      <dgm:spPr/>
      <dgm:t>
        <a:bodyPr/>
        <a:lstStyle/>
        <a:p>
          <a:endParaRPr lang="en-IN"/>
        </a:p>
      </dgm:t>
    </dgm:pt>
    <dgm:pt modelId="{52528005-5914-436A-8B89-F19B972E089E}">
      <dgm:prSet/>
      <dgm:spPr/>
      <dgm:t>
        <a:bodyPr/>
        <a:lstStyle/>
        <a:p>
          <a:r>
            <a:rPr lang="en-US"/>
            <a:t>LANGUAGE: Bengali</a:t>
          </a:r>
          <a:endParaRPr lang="en-IN"/>
        </a:p>
      </dgm:t>
    </dgm:pt>
    <dgm:pt modelId="{3BC27ADE-4923-4A25-8865-E9304E53D1CD}" type="parTrans" cxnId="{1752627F-47C4-4CDF-A350-30CE0B1A8ADB}">
      <dgm:prSet/>
      <dgm:spPr/>
      <dgm:t>
        <a:bodyPr/>
        <a:lstStyle/>
        <a:p>
          <a:endParaRPr lang="en-IN"/>
        </a:p>
      </dgm:t>
    </dgm:pt>
    <dgm:pt modelId="{773FF36F-9259-4558-B8B4-FF3735BC6EAD}" type="sibTrans" cxnId="{1752627F-47C4-4CDF-A350-30CE0B1A8ADB}">
      <dgm:prSet/>
      <dgm:spPr/>
      <dgm:t>
        <a:bodyPr/>
        <a:lstStyle/>
        <a:p>
          <a:endParaRPr lang="en-IN"/>
        </a:p>
      </dgm:t>
    </dgm:pt>
    <dgm:pt modelId="{A52DBC52-0BBF-4F46-A537-255690F7AAF0}">
      <dgm:prSet/>
      <dgm:spPr/>
      <dgm:t>
        <a:bodyPr/>
        <a:lstStyle/>
        <a:p>
          <a:r>
            <a:rPr lang="en-US"/>
            <a:t>GOVERN: Unitary parliamentary republic</a:t>
          </a:r>
          <a:endParaRPr lang="en-IN"/>
        </a:p>
      </dgm:t>
    </dgm:pt>
    <dgm:pt modelId="{6D7B3888-49BD-424F-8CAF-38A85F9833D0}" type="parTrans" cxnId="{C914202B-2282-4F00-8386-2EA59CD3638C}">
      <dgm:prSet/>
      <dgm:spPr/>
      <dgm:t>
        <a:bodyPr/>
        <a:lstStyle/>
        <a:p>
          <a:endParaRPr lang="en-IN"/>
        </a:p>
      </dgm:t>
    </dgm:pt>
    <dgm:pt modelId="{3C9C82F4-77D1-4684-A86E-C5A8B6C7EDCF}" type="sibTrans" cxnId="{C914202B-2282-4F00-8386-2EA59CD3638C}">
      <dgm:prSet/>
      <dgm:spPr/>
      <dgm:t>
        <a:bodyPr/>
        <a:lstStyle/>
        <a:p>
          <a:endParaRPr lang="en-IN"/>
        </a:p>
      </dgm:t>
    </dgm:pt>
    <dgm:pt modelId="{26F6FED1-3651-4326-AE10-858A6CB369A5}">
      <dgm:prSet/>
      <dgm:spPr/>
      <dgm:t>
        <a:bodyPr/>
        <a:lstStyle/>
        <a:p>
          <a:r>
            <a:rPr lang="en-US"/>
            <a:t>CURRENCY: Taka</a:t>
          </a:r>
          <a:endParaRPr lang="en-IN"/>
        </a:p>
      </dgm:t>
    </dgm:pt>
    <dgm:pt modelId="{277BE82D-5EC1-417F-A755-FC3BD6374DA0}" type="parTrans" cxnId="{63BBB328-F0B5-4C64-9DA2-4F9DC39ABE89}">
      <dgm:prSet/>
      <dgm:spPr/>
      <dgm:t>
        <a:bodyPr/>
        <a:lstStyle/>
        <a:p>
          <a:endParaRPr lang="en-IN"/>
        </a:p>
      </dgm:t>
    </dgm:pt>
    <dgm:pt modelId="{155B3532-68AC-4512-91D2-055DC4E7B0D0}" type="sibTrans" cxnId="{63BBB328-F0B5-4C64-9DA2-4F9DC39ABE89}">
      <dgm:prSet/>
      <dgm:spPr/>
      <dgm:t>
        <a:bodyPr/>
        <a:lstStyle/>
        <a:p>
          <a:endParaRPr lang="en-IN"/>
        </a:p>
      </dgm:t>
    </dgm:pt>
    <dgm:pt modelId="{296B7DAE-1B84-4946-8B15-DC72D1CC99A1}">
      <dgm:prSet/>
      <dgm:spPr/>
      <dgm:t>
        <a:bodyPr/>
        <a:lstStyle/>
        <a:p>
          <a:pPr rtl="0"/>
          <a:r>
            <a:rPr lang="en-US"/>
            <a:t>POPN. DENSITY: 1,070 / </a:t>
          </a:r>
          <a:r>
            <a:rPr lang="en-US">
              <a:latin typeface="Neue Haas Grotesk Text Pro"/>
            </a:rPr>
            <a:t>sq km</a:t>
          </a:r>
          <a:endParaRPr lang="en-IN"/>
        </a:p>
      </dgm:t>
    </dgm:pt>
    <dgm:pt modelId="{4FE709C8-2C3F-486E-B48F-781EE266B24A}" type="parTrans" cxnId="{AAF99E53-7F2C-4201-83DC-EEAF0E9DD0C4}">
      <dgm:prSet/>
      <dgm:spPr/>
      <dgm:t>
        <a:bodyPr/>
        <a:lstStyle/>
        <a:p>
          <a:endParaRPr lang="en-IN"/>
        </a:p>
      </dgm:t>
    </dgm:pt>
    <dgm:pt modelId="{4462EEDA-F001-42D2-A83F-FE46288BE12D}" type="sibTrans" cxnId="{AAF99E53-7F2C-4201-83DC-EEAF0E9DD0C4}">
      <dgm:prSet/>
      <dgm:spPr/>
      <dgm:t>
        <a:bodyPr/>
        <a:lstStyle/>
        <a:p>
          <a:endParaRPr lang="en-IN"/>
        </a:p>
      </dgm:t>
    </dgm:pt>
    <dgm:pt modelId="{0646B677-5F8D-4E47-A379-E1C9D46F110D}" type="pres">
      <dgm:prSet presAssocID="{5A4112D1-F5CA-4885-976A-1C36B7C5B235}" presName="linearFlow" presStyleCnt="0">
        <dgm:presLayoutVars>
          <dgm:dir/>
          <dgm:resizeHandles val="exact"/>
        </dgm:presLayoutVars>
      </dgm:prSet>
      <dgm:spPr/>
    </dgm:pt>
    <dgm:pt modelId="{EDFA8D30-0430-4293-AFD1-A3D850BFDF32}" type="pres">
      <dgm:prSet presAssocID="{724834B3-D41A-47DC-9853-965E9D982EA0}" presName="composite" presStyleCnt="0"/>
      <dgm:spPr/>
    </dgm:pt>
    <dgm:pt modelId="{4D4DEBDB-8E11-4AE8-AA3A-542986FE04D1}" type="pres">
      <dgm:prSet presAssocID="{724834B3-D41A-47DC-9853-965E9D982EA0}" presName="imgShp" presStyleLbl="fgImgPlace1" presStyleIdx="0" presStyleCnt="7"/>
      <dgm:spPr>
        <a:blipFill dpi="0" rotWithShape="1">
          <a:blip xmlns:r="http://schemas.openxmlformats.org/officeDocument/2006/relationships" r:embed="rId1">
            <a:duotone>
              <a:prstClr val="black"/>
              <a:schemeClr val="tx2">
                <a:tint val="45000"/>
                <a:satMod val="400000"/>
              </a:schemeClr>
            </a:duotone>
            <a:extLs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Pin"/>
        </a:ext>
      </dgm:extLst>
    </dgm:pt>
    <dgm:pt modelId="{5D801A7C-9607-407C-A527-36C72C603CFB}" type="pres">
      <dgm:prSet presAssocID="{724834B3-D41A-47DC-9853-965E9D982EA0}" presName="txShp" presStyleLbl="node1" presStyleIdx="0" presStyleCnt="7">
        <dgm:presLayoutVars>
          <dgm:bulletEnabled val="1"/>
        </dgm:presLayoutVars>
      </dgm:prSet>
      <dgm:spPr/>
    </dgm:pt>
    <dgm:pt modelId="{37664C8F-FF24-48B5-B3D9-80B41A30C0AF}" type="pres">
      <dgm:prSet presAssocID="{B61C317F-6620-47CE-97CA-E0FFEE00141A}" presName="spacing" presStyleCnt="0"/>
      <dgm:spPr/>
    </dgm:pt>
    <dgm:pt modelId="{876C885A-0AED-4023-A0B5-59165322D5A5}" type="pres">
      <dgm:prSet presAssocID="{8DC6BF73-5884-437E-9E08-5ED729AC29CC}" presName="composite" presStyleCnt="0"/>
      <dgm:spPr/>
    </dgm:pt>
    <dgm:pt modelId="{867A2EC6-1B0F-42C7-BB27-FFF225C47968}" type="pres">
      <dgm:prSet presAssocID="{8DC6BF73-5884-437E-9E08-5ED729AC29CC}" presName="imgShp" presStyleLbl="fgImgPlace1" presStyleIdx="1" presStyleCnt="7"/>
      <dgm:spPr>
        <a:blipFill>
          <a:blip xmlns:r="http://schemas.openxmlformats.org/officeDocument/2006/relationships" r:embed="rId3">
            <a:duotone>
              <a:prstClr val="black"/>
              <a:schemeClr val="tx2">
                <a:tint val="45000"/>
                <a:satMod val="400000"/>
              </a:schemeClr>
            </a:duotone>
            <a:extLs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Direction"/>
        </a:ext>
      </dgm:extLst>
    </dgm:pt>
    <dgm:pt modelId="{31C824A4-2D52-4744-A80D-50B5E48E2C4B}" type="pres">
      <dgm:prSet presAssocID="{8DC6BF73-5884-437E-9E08-5ED729AC29CC}" presName="txShp" presStyleLbl="node1" presStyleIdx="1" presStyleCnt="7">
        <dgm:presLayoutVars>
          <dgm:bulletEnabled val="1"/>
        </dgm:presLayoutVars>
      </dgm:prSet>
      <dgm:spPr/>
    </dgm:pt>
    <dgm:pt modelId="{9227C1E2-6F83-4E2E-A97E-C855CF4F9E58}" type="pres">
      <dgm:prSet presAssocID="{BD4395FF-B095-4999-BFD2-5EC3C4E8C7D7}" presName="spacing" presStyleCnt="0"/>
      <dgm:spPr/>
    </dgm:pt>
    <dgm:pt modelId="{9825A2CF-8705-4B06-8E17-F0AE1F58E1CE}" type="pres">
      <dgm:prSet presAssocID="{ADEFC84A-66E2-47EC-8E18-07588F7C0879}" presName="composite" presStyleCnt="0"/>
      <dgm:spPr/>
    </dgm:pt>
    <dgm:pt modelId="{F67E7598-8FD8-4084-852F-F3C3F3602D66}" type="pres">
      <dgm:prSet presAssocID="{ADEFC84A-66E2-47EC-8E18-07588F7C0879}" presName="imgShp" presStyleLbl="fgImgPlace1" presStyleIdx="2" presStyleCnt="7"/>
      <dgm:spPr>
        <a:blipFill>
          <a:blip xmlns:r="http://schemas.openxmlformats.org/officeDocument/2006/relationships" r:embed="rId5">
            <a:duotone>
              <a:prstClr val="black"/>
              <a:schemeClr val="tx2">
                <a:tint val="45000"/>
                <a:satMod val="400000"/>
              </a:schemeClr>
            </a:duotone>
            <a:extLs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Universal Access"/>
        </a:ext>
      </dgm:extLst>
    </dgm:pt>
    <dgm:pt modelId="{0C2E9E41-6182-43DB-BB23-BCA89A887F01}" type="pres">
      <dgm:prSet presAssocID="{ADEFC84A-66E2-47EC-8E18-07588F7C0879}" presName="txShp" presStyleLbl="node1" presStyleIdx="2" presStyleCnt="7">
        <dgm:presLayoutVars>
          <dgm:bulletEnabled val="1"/>
        </dgm:presLayoutVars>
      </dgm:prSet>
      <dgm:spPr/>
    </dgm:pt>
    <dgm:pt modelId="{18980311-CC3E-481F-8A14-D34C3B7883B6}" type="pres">
      <dgm:prSet presAssocID="{5038170D-078C-4B81-AF45-6115291457F2}" presName="spacing" presStyleCnt="0"/>
      <dgm:spPr/>
    </dgm:pt>
    <dgm:pt modelId="{5E9A15CF-FFAA-441A-B7CF-5CFEBC507199}" type="pres">
      <dgm:prSet presAssocID="{52528005-5914-436A-8B89-F19B972E089E}" presName="composite" presStyleCnt="0"/>
      <dgm:spPr/>
    </dgm:pt>
    <dgm:pt modelId="{934DD437-282A-42E5-B849-F4172601566D}" type="pres">
      <dgm:prSet presAssocID="{52528005-5914-436A-8B89-F19B972E089E}" presName="imgShp" presStyleLbl="fgImgPlace1" presStyleIdx="3" presStyleCnt="7"/>
      <dgm:spPr>
        <a:blipFill>
          <a:blip xmlns:r="http://schemas.openxmlformats.org/officeDocument/2006/relationships" r:embed="rId7">
            <a:duotone>
              <a:prstClr val="black"/>
              <a:schemeClr val="tx2">
                <a:tint val="45000"/>
                <a:satMod val="400000"/>
              </a:schemeClr>
            </a:duotone>
            <a:extLst>
              <a:ext uri="{96DAC541-7B7A-43D3-8B79-37D633B846F1}">
                <asvg:svgBlip xmlns:asvg="http://schemas.microsoft.com/office/drawing/2016/SVG/main" r:embed="rId8"/>
              </a:ext>
            </a:extLst>
          </a:blip>
          <a:srcRect/>
          <a:stretch>
            <a:fillRect/>
          </a:stretch>
        </a:blipFill>
      </dgm:spPr>
      <dgm:extLst>
        <a:ext uri="{E40237B7-FDA0-4F09-8148-C483321AD2D9}">
          <dgm14:cNvPr xmlns:dgm14="http://schemas.microsoft.com/office/drawing/2010/diagram" id="0" name="" descr="Tongue"/>
        </a:ext>
      </dgm:extLst>
    </dgm:pt>
    <dgm:pt modelId="{910A5CF3-1D6E-44B5-9669-350A23113741}" type="pres">
      <dgm:prSet presAssocID="{52528005-5914-436A-8B89-F19B972E089E}" presName="txShp" presStyleLbl="node1" presStyleIdx="3" presStyleCnt="7">
        <dgm:presLayoutVars>
          <dgm:bulletEnabled val="1"/>
        </dgm:presLayoutVars>
      </dgm:prSet>
      <dgm:spPr/>
    </dgm:pt>
    <dgm:pt modelId="{70EC20EF-AD75-4F9B-BCDA-124DF38EDAFE}" type="pres">
      <dgm:prSet presAssocID="{773FF36F-9259-4558-B8B4-FF3735BC6EAD}" presName="spacing" presStyleCnt="0"/>
      <dgm:spPr/>
    </dgm:pt>
    <dgm:pt modelId="{80A1D5A0-AAA3-4C41-8D1A-3C4FBCD1AED5}" type="pres">
      <dgm:prSet presAssocID="{A52DBC52-0BBF-4F46-A537-255690F7AAF0}" presName="composite" presStyleCnt="0"/>
      <dgm:spPr/>
    </dgm:pt>
    <dgm:pt modelId="{872B204D-6E45-4052-97D2-016178B71B73}" type="pres">
      <dgm:prSet presAssocID="{A52DBC52-0BBF-4F46-A537-255690F7AAF0}" presName="imgShp" presStyleLbl="fgImgPlace1" presStyleIdx="4" presStyleCnt="7"/>
      <dgm:spPr>
        <a:blipFill>
          <a:blip xmlns:r="http://schemas.openxmlformats.org/officeDocument/2006/relationships" r:embed="rId9">
            <a:duotone>
              <a:prstClr val="black"/>
              <a:schemeClr val="tx2">
                <a:tint val="45000"/>
                <a:satMod val="400000"/>
              </a:schemeClr>
            </a:duotone>
            <a:extLst>
              <a:ext uri="{96DAC541-7B7A-43D3-8B79-37D633B846F1}">
                <asvg:svgBlip xmlns:asvg="http://schemas.microsoft.com/office/drawing/2016/SVG/main" r:embed="rId10"/>
              </a:ext>
            </a:extLst>
          </a:blip>
          <a:srcRect/>
          <a:stretch>
            <a:fillRect/>
          </a:stretch>
        </a:blipFill>
      </dgm:spPr>
      <dgm:extLst>
        <a:ext uri="{E40237B7-FDA0-4F09-8148-C483321AD2D9}">
          <dgm14:cNvPr xmlns:dgm14="http://schemas.microsoft.com/office/drawing/2010/diagram" id="0" name="" descr="Crown"/>
        </a:ext>
      </dgm:extLst>
    </dgm:pt>
    <dgm:pt modelId="{047EB1CA-8302-4174-AE90-E087FDF2FF1E}" type="pres">
      <dgm:prSet presAssocID="{A52DBC52-0BBF-4F46-A537-255690F7AAF0}" presName="txShp" presStyleLbl="node1" presStyleIdx="4" presStyleCnt="7">
        <dgm:presLayoutVars>
          <dgm:bulletEnabled val="1"/>
        </dgm:presLayoutVars>
      </dgm:prSet>
      <dgm:spPr/>
    </dgm:pt>
    <dgm:pt modelId="{8CB7758F-15C3-4580-8B6F-8864274F8784}" type="pres">
      <dgm:prSet presAssocID="{3C9C82F4-77D1-4684-A86E-C5A8B6C7EDCF}" presName="spacing" presStyleCnt="0"/>
      <dgm:spPr/>
    </dgm:pt>
    <dgm:pt modelId="{ADF65A34-ACC2-48D6-AD0C-04282F643BAD}" type="pres">
      <dgm:prSet presAssocID="{26F6FED1-3651-4326-AE10-858A6CB369A5}" presName="composite" presStyleCnt="0"/>
      <dgm:spPr/>
    </dgm:pt>
    <dgm:pt modelId="{D71C10DF-F9F5-40E9-92C1-CD0A366E516A}" type="pres">
      <dgm:prSet presAssocID="{26F6FED1-3651-4326-AE10-858A6CB369A5}" presName="imgShp" presStyleLbl="fgImgPlace1" presStyleIdx="5" presStyleCnt="7"/>
      <dgm:spPr>
        <a:blipFill>
          <a:blip xmlns:r="http://schemas.openxmlformats.org/officeDocument/2006/relationships" r:embed="rId11">
            <a:duotone>
              <a:prstClr val="black"/>
              <a:schemeClr val="tx2">
                <a:tint val="45000"/>
                <a:satMod val="400000"/>
              </a:schemeClr>
            </a:duotone>
            <a:extLst>
              <a:ext uri="{96DAC541-7B7A-43D3-8B79-37D633B846F1}">
                <asvg:svgBlip xmlns:asvg="http://schemas.microsoft.com/office/drawing/2016/SVG/main" r:embed="rId12"/>
              </a:ext>
            </a:extLst>
          </a:blip>
          <a:srcRect/>
          <a:stretch>
            <a:fillRect/>
          </a:stretch>
        </a:blipFill>
      </dgm:spPr>
      <dgm:extLst>
        <a:ext uri="{E40237B7-FDA0-4F09-8148-C483321AD2D9}">
          <dgm14:cNvPr xmlns:dgm14="http://schemas.microsoft.com/office/drawing/2010/diagram" id="0" name="" descr="Bitcoin"/>
        </a:ext>
      </dgm:extLst>
    </dgm:pt>
    <dgm:pt modelId="{B843B26A-CFEF-4858-80A4-33AE5C9D17BD}" type="pres">
      <dgm:prSet presAssocID="{26F6FED1-3651-4326-AE10-858A6CB369A5}" presName="txShp" presStyleLbl="node1" presStyleIdx="5" presStyleCnt="7">
        <dgm:presLayoutVars>
          <dgm:bulletEnabled val="1"/>
        </dgm:presLayoutVars>
      </dgm:prSet>
      <dgm:spPr/>
    </dgm:pt>
    <dgm:pt modelId="{D37B0E89-B975-43F8-9257-49732CC121AB}" type="pres">
      <dgm:prSet presAssocID="{155B3532-68AC-4512-91D2-055DC4E7B0D0}" presName="spacing" presStyleCnt="0"/>
      <dgm:spPr/>
    </dgm:pt>
    <dgm:pt modelId="{F8699250-F9C8-494B-8FF1-E6607EE6B6B7}" type="pres">
      <dgm:prSet presAssocID="{296B7DAE-1B84-4946-8B15-DC72D1CC99A1}" presName="composite" presStyleCnt="0"/>
      <dgm:spPr/>
    </dgm:pt>
    <dgm:pt modelId="{F218BC72-0FE9-4A61-B7FA-5AD1EBB9224E}" type="pres">
      <dgm:prSet presAssocID="{296B7DAE-1B84-4946-8B15-DC72D1CC99A1}" presName="imgShp" presStyleLbl="fgImgPlace1" presStyleIdx="6" presStyleCnt="7"/>
      <dgm:spPr>
        <a:blipFill>
          <a:blip xmlns:r="http://schemas.openxmlformats.org/officeDocument/2006/relationships" r:embed="rId13">
            <a:duotone>
              <a:prstClr val="black"/>
              <a:schemeClr val="tx2">
                <a:tint val="45000"/>
                <a:satMod val="400000"/>
              </a:schemeClr>
            </a:duotone>
            <a:extLst>
              <a:ext uri="{96DAC541-7B7A-43D3-8B79-37D633B846F1}">
                <asvg:svgBlip xmlns:asvg="http://schemas.microsoft.com/office/drawing/2016/SVG/main" r:embed="rId14"/>
              </a:ext>
            </a:extLst>
          </a:blip>
          <a:srcRect/>
          <a:stretch>
            <a:fillRect/>
          </a:stretch>
        </a:blipFill>
      </dgm:spPr>
      <dgm:extLst>
        <a:ext uri="{E40237B7-FDA0-4F09-8148-C483321AD2D9}">
          <dgm14:cNvPr xmlns:dgm14="http://schemas.microsoft.com/office/drawing/2010/diagram" id="0" name="" descr="Bubbles"/>
        </a:ext>
      </dgm:extLst>
    </dgm:pt>
    <dgm:pt modelId="{430A7520-5A60-4C82-9B0D-DF22DBEDEFAA}" type="pres">
      <dgm:prSet presAssocID="{296B7DAE-1B84-4946-8B15-DC72D1CC99A1}" presName="txShp" presStyleLbl="node1" presStyleIdx="6" presStyleCnt="7">
        <dgm:presLayoutVars>
          <dgm:bulletEnabled val="1"/>
        </dgm:presLayoutVars>
      </dgm:prSet>
      <dgm:spPr/>
    </dgm:pt>
  </dgm:ptLst>
  <dgm:cxnLst>
    <dgm:cxn modelId="{51A8560B-9405-44FF-92AC-33A49F392F81}" srcId="{5A4112D1-F5CA-4885-976A-1C36B7C5B235}" destId="{724834B3-D41A-47DC-9853-965E9D982EA0}" srcOrd="0" destOrd="0" parTransId="{C73A1804-0336-444B-A9F9-AFD09C53E375}" sibTransId="{B61C317F-6620-47CE-97CA-E0FFEE00141A}"/>
    <dgm:cxn modelId="{63BBB328-F0B5-4C64-9DA2-4F9DC39ABE89}" srcId="{5A4112D1-F5CA-4885-976A-1C36B7C5B235}" destId="{26F6FED1-3651-4326-AE10-858A6CB369A5}" srcOrd="5" destOrd="0" parTransId="{277BE82D-5EC1-417F-A755-FC3BD6374DA0}" sibTransId="{155B3532-68AC-4512-91D2-055DC4E7B0D0}"/>
    <dgm:cxn modelId="{C914202B-2282-4F00-8386-2EA59CD3638C}" srcId="{5A4112D1-F5CA-4885-976A-1C36B7C5B235}" destId="{A52DBC52-0BBF-4F46-A537-255690F7AAF0}" srcOrd="4" destOrd="0" parTransId="{6D7B3888-49BD-424F-8CAF-38A85F9833D0}" sibTransId="{3C9C82F4-77D1-4684-A86E-C5A8B6C7EDCF}"/>
    <dgm:cxn modelId="{D7054B3E-9351-42B3-B2FB-C36C32B507AE}" srcId="{5A4112D1-F5CA-4885-976A-1C36B7C5B235}" destId="{ADEFC84A-66E2-47EC-8E18-07588F7C0879}" srcOrd="2" destOrd="0" parTransId="{9AF15861-039D-44F6-A4E6-7D3463CDAEDE}" sibTransId="{5038170D-078C-4B81-AF45-6115291457F2}"/>
    <dgm:cxn modelId="{2BA1F94A-0F51-4A65-86D7-46151AF38F44}" srcId="{5A4112D1-F5CA-4885-976A-1C36B7C5B235}" destId="{8DC6BF73-5884-437E-9E08-5ED729AC29CC}" srcOrd="1" destOrd="0" parTransId="{48B67410-E1FB-44E8-8F2D-FF6B9B6342D7}" sibTransId="{BD4395FF-B095-4999-BFD2-5EC3C4E8C7D7}"/>
    <dgm:cxn modelId="{8742766D-954D-4467-A98F-57BFF531BD2F}" type="presOf" srcId="{5A4112D1-F5CA-4885-976A-1C36B7C5B235}" destId="{0646B677-5F8D-4E47-A379-E1C9D46F110D}" srcOrd="0" destOrd="0" presId="urn:microsoft.com/office/officeart/2005/8/layout/vList3"/>
    <dgm:cxn modelId="{7979EC6F-EAB9-46D5-9986-9427CE2B9961}" type="presOf" srcId="{8DC6BF73-5884-437E-9E08-5ED729AC29CC}" destId="{31C824A4-2D52-4744-A80D-50B5E48E2C4B}" srcOrd="0" destOrd="0" presId="urn:microsoft.com/office/officeart/2005/8/layout/vList3"/>
    <dgm:cxn modelId="{AAF99E53-7F2C-4201-83DC-EEAF0E9DD0C4}" srcId="{5A4112D1-F5CA-4885-976A-1C36B7C5B235}" destId="{296B7DAE-1B84-4946-8B15-DC72D1CC99A1}" srcOrd="6" destOrd="0" parTransId="{4FE709C8-2C3F-486E-B48F-781EE266B24A}" sibTransId="{4462EEDA-F001-42D2-A83F-FE46288BE12D}"/>
    <dgm:cxn modelId="{1752627F-47C4-4CDF-A350-30CE0B1A8ADB}" srcId="{5A4112D1-F5CA-4885-976A-1C36B7C5B235}" destId="{52528005-5914-436A-8B89-F19B972E089E}" srcOrd="3" destOrd="0" parTransId="{3BC27ADE-4923-4A25-8865-E9304E53D1CD}" sibTransId="{773FF36F-9259-4558-B8B4-FF3735BC6EAD}"/>
    <dgm:cxn modelId="{38C348A8-260D-4EC7-921A-B396ABDBCA9B}" type="presOf" srcId="{296B7DAE-1B84-4946-8B15-DC72D1CC99A1}" destId="{430A7520-5A60-4C82-9B0D-DF22DBEDEFAA}" srcOrd="0" destOrd="0" presId="urn:microsoft.com/office/officeart/2005/8/layout/vList3"/>
    <dgm:cxn modelId="{47D9A3A9-2D17-463F-85A4-5A0F82A7C40A}" type="presOf" srcId="{724834B3-D41A-47DC-9853-965E9D982EA0}" destId="{5D801A7C-9607-407C-A527-36C72C603CFB}" srcOrd="0" destOrd="0" presId="urn:microsoft.com/office/officeart/2005/8/layout/vList3"/>
    <dgm:cxn modelId="{087F93D1-7F5E-436E-9231-1D175882D588}" type="presOf" srcId="{ADEFC84A-66E2-47EC-8E18-07588F7C0879}" destId="{0C2E9E41-6182-43DB-BB23-BCA89A887F01}" srcOrd="0" destOrd="0" presId="urn:microsoft.com/office/officeart/2005/8/layout/vList3"/>
    <dgm:cxn modelId="{7EB8F6D7-EBA3-4E4A-A0B3-495ABD7F239C}" type="presOf" srcId="{26F6FED1-3651-4326-AE10-858A6CB369A5}" destId="{B843B26A-CFEF-4858-80A4-33AE5C9D17BD}" srcOrd="0" destOrd="0" presId="urn:microsoft.com/office/officeart/2005/8/layout/vList3"/>
    <dgm:cxn modelId="{5A0766D8-5F22-4C8E-BD32-4CD7E5A522DF}" type="presOf" srcId="{52528005-5914-436A-8B89-F19B972E089E}" destId="{910A5CF3-1D6E-44B5-9669-350A23113741}" srcOrd="0" destOrd="0" presId="urn:microsoft.com/office/officeart/2005/8/layout/vList3"/>
    <dgm:cxn modelId="{253464E7-0707-4324-8C87-4DA0361D7500}" type="presOf" srcId="{A52DBC52-0BBF-4F46-A537-255690F7AAF0}" destId="{047EB1CA-8302-4174-AE90-E087FDF2FF1E}" srcOrd="0" destOrd="0" presId="urn:microsoft.com/office/officeart/2005/8/layout/vList3"/>
    <dgm:cxn modelId="{330E39B2-1ED1-45D7-85E1-603259CBC55C}" type="presParOf" srcId="{0646B677-5F8D-4E47-A379-E1C9D46F110D}" destId="{EDFA8D30-0430-4293-AFD1-A3D850BFDF32}" srcOrd="0" destOrd="0" presId="urn:microsoft.com/office/officeart/2005/8/layout/vList3"/>
    <dgm:cxn modelId="{6A396753-52C4-43BA-B499-876225FBC3A0}" type="presParOf" srcId="{EDFA8D30-0430-4293-AFD1-A3D850BFDF32}" destId="{4D4DEBDB-8E11-4AE8-AA3A-542986FE04D1}" srcOrd="0" destOrd="0" presId="urn:microsoft.com/office/officeart/2005/8/layout/vList3"/>
    <dgm:cxn modelId="{259A5AFB-9171-4520-9153-C53025352F66}" type="presParOf" srcId="{EDFA8D30-0430-4293-AFD1-A3D850BFDF32}" destId="{5D801A7C-9607-407C-A527-36C72C603CFB}" srcOrd="1" destOrd="0" presId="urn:microsoft.com/office/officeart/2005/8/layout/vList3"/>
    <dgm:cxn modelId="{875678B5-6A00-4DAD-9655-13030349C0A4}" type="presParOf" srcId="{0646B677-5F8D-4E47-A379-E1C9D46F110D}" destId="{37664C8F-FF24-48B5-B3D9-80B41A30C0AF}" srcOrd="1" destOrd="0" presId="urn:microsoft.com/office/officeart/2005/8/layout/vList3"/>
    <dgm:cxn modelId="{AAAAA157-7842-4927-9E49-1CFA81B281BB}" type="presParOf" srcId="{0646B677-5F8D-4E47-A379-E1C9D46F110D}" destId="{876C885A-0AED-4023-A0B5-59165322D5A5}" srcOrd="2" destOrd="0" presId="urn:microsoft.com/office/officeart/2005/8/layout/vList3"/>
    <dgm:cxn modelId="{BD01CE1C-27C8-492C-9058-9CD787051B6D}" type="presParOf" srcId="{876C885A-0AED-4023-A0B5-59165322D5A5}" destId="{867A2EC6-1B0F-42C7-BB27-FFF225C47968}" srcOrd="0" destOrd="0" presId="urn:microsoft.com/office/officeart/2005/8/layout/vList3"/>
    <dgm:cxn modelId="{0A9E4333-732B-4D75-804F-D9E12B8FD8FC}" type="presParOf" srcId="{876C885A-0AED-4023-A0B5-59165322D5A5}" destId="{31C824A4-2D52-4744-A80D-50B5E48E2C4B}" srcOrd="1" destOrd="0" presId="urn:microsoft.com/office/officeart/2005/8/layout/vList3"/>
    <dgm:cxn modelId="{0688C3F5-06C8-4C7F-83D1-56243BED08E1}" type="presParOf" srcId="{0646B677-5F8D-4E47-A379-E1C9D46F110D}" destId="{9227C1E2-6F83-4E2E-A97E-C855CF4F9E58}" srcOrd="3" destOrd="0" presId="urn:microsoft.com/office/officeart/2005/8/layout/vList3"/>
    <dgm:cxn modelId="{D203EC49-378C-4C0F-8E85-02514A0DF930}" type="presParOf" srcId="{0646B677-5F8D-4E47-A379-E1C9D46F110D}" destId="{9825A2CF-8705-4B06-8E17-F0AE1F58E1CE}" srcOrd="4" destOrd="0" presId="urn:microsoft.com/office/officeart/2005/8/layout/vList3"/>
    <dgm:cxn modelId="{4A7697C5-8FFF-47AF-898A-D5BE51693E11}" type="presParOf" srcId="{9825A2CF-8705-4B06-8E17-F0AE1F58E1CE}" destId="{F67E7598-8FD8-4084-852F-F3C3F3602D66}" srcOrd="0" destOrd="0" presId="urn:microsoft.com/office/officeart/2005/8/layout/vList3"/>
    <dgm:cxn modelId="{15F2A7D6-27C9-4ED8-A306-2AC42D4F133F}" type="presParOf" srcId="{9825A2CF-8705-4B06-8E17-F0AE1F58E1CE}" destId="{0C2E9E41-6182-43DB-BB23-BCA89A887F01}" srcOrd="1" destOrd="0" presId="urn:microsoft.com/office/officeart/2005/8/layout/vList3"/>
    <dgm:cxn modelId="{066504EE-1184-4666-ABAC-EC7F1466A915}" type="presParOf" srcId="{0646B677-5F8D-4E47-A379-E1C9D46F110D}" destId="{18980311-CC3E-481F-8A14-D34C3B7883B6}" srcOrd="5" destOrd="0" presId="urn:microsoft.com/office/officeart/2005/8/layout/vList3"/>
    <dgm:cxn modelId="{F385FD4E-F205-4B05-A10C-0DE0589B63A5}" type="presParOf" srcId="{0646B677-5F8D-4E47-A379-E1C9D46F110D}" destId="{5E9A15CF-FFAA-441A-B7CF-5CFEBC507199}" srcOrd="6" destOrd="0" presId="urn:microsoft.com/office/officeart/2005/8/layout/vList3"/>
    <dgm:cxn modelId="{E0AB64F1-5E0D-4DC0-AEF6-76A02AAD89D9}" type="presParOf" srcId="{5E9A15CF-FFAA-441A-B7CF-5CFEBC507199}" destId="{934DD437-282A-42E5-B849-F4172601566D}" srcOrd="0" destOrd="0" presId="urn:microsoft.com/office/officeart/2005/8/layout/vList3"/>
    <dgm:cxn modelId="{61CEEF6B-05B8-44C3-9F86-C48AB5F7EEE3}" type="presParOf" srcId="{5E9A15CF-FFAA-441A-B7CF-5CFEBC507199}" destId="{910A5CF3-1D6E-44B5-9669-350A23113741}" srcOrd="1" destOrd="0" presId="urn:microsoft.com/office/officeart/2005/8/layout/vList3"/>
    <dgm:cxn modelId="{D4854059-950A-442F-B414-0701249C72C0}" type="presParOf" srcId="{0646B677-5F8D-4E47-A379-E1C9D46F110D}" destId="{70EC20EF-AD75-4F9B-BCDA-124DF38EDAFE}" srcOrd="7" destOrd="0" presId="urn:microsoft.com/office/officeart/2005/8/layout/vList3"/>
    <dgm:cxn modelId="{32112514-0D08-45DF-ADA2-34AD047BB39F}" type="presParOf" srcId="{0646B677-5F8D-4E47-A379-E1C9D46F110D}" destId="{80A1D5A0-AAA3-4C41-8D1A-3C4FBCD1AED5}" srcOrd="8" destOrd="0" presId="urn:microsoft.com/office/officeart/2005/8/layout/vList3"/>
    <dgm:cxn modelId="{33D7175E-8875-4570-8754-20FE39E4CFC0}" type="presParOf" srcId="{80A1D5A0-AAA3-4C41-8D1A-3C4FBCD1AED5}" destId="{872B204D-6E45-4052-97D2-016178B71B73}" srcOrd="0" destOrd="0" presId="urn:microsoft.com/office/officeart/2005/8/layout/vList3"/>
    <dgm:cxn modelId="{83270FEE-4FC8-461B-AFFB-C1A8BC433CA5}" type="presParOf" srcId="{80A1D5A0-AAA3-4C41-8D1A-3C4FBCD1AED5}" destId="{047EB1CA-8302-4174-AE90-E087FDF2FF1E}" srcOrd="1" destOrd="0" presId="urn:microsoft.com/office/officeart/2005/8/layout/vList3"/>
    <dgm:cxn modelId="{43E3C998-74D3-43A8-BE06-CB34E3E0E0E4}" type="presParOf" srcId="{0646B677-5F8D-4E47-A379-E1C9D46F110D}" destId="{8CB7758F-15C3-4580-8B6F-8864274F8784}" srcOrd="9" destOrd="0" presId="urn:microsoft.com/office/officeart/2005/8/layout/vList3"/>
    <dgm:cxn modelId="{88D71391-3E5C-405A-865F-9DBC9904F83B}" type="presParOf" srcId="{0646B677-5F8D-4E47-A379-E1C9D46F110D}" destId="{ADF65A34-ACC2-48D6-AD0C-04282F643BAD}" srcOrd="10" destOrd="0" presId="urn:microsoft.com/office/officeart/2005/8/layout/vList3"/>
    <dgm:cxn modelId="{94E7EB5B-5663-4435-AB76-856A4E0B9FF4}" type="presParOf" srcId="{ADF65A34-ACC2-48D6-AD0C-04282F643BAD}" destId="{D71C10DF-F9F5-40E9-92C1-CD0A366E516A}" srcOrd="0" destOrd="0" presId="urn:microsoft.com/office/officeart/2005/8/layout/vList3"/>
    <dgm:cxn modelId="{2F1A89C6-BE8C-4B60-AAEE-4FE61676866E}" type="presParOf" srcId="{ADF65A34-ACC2-48D6-AD0C-04282F643BAD}" destId="{B843B26A-CFEF-4858-80A4-33AE5C9D17BD}" srcOrd="1" destOrd="0" presId="urn:microsoft.com/office/officeart/2005/8/layout/vList3"/>
    <dgm:cxn modelId="{AC3B711B-8AD8-4F9B-BC4D-4FC03111D102}" type="presParOf" srcId="{0646B677-5F8D-4E47-A379-E1C9D46F110D}" destId="{D37B0E89-B975-43F8-9257-49732CC121AB}" srcOrd="11" destOrd="0" presId="urn:microsoft.com/office/officeart/2005/8/layout/vList3"/>
    <dgm:cxn modelId="{3DBB7569-0DF7-42D2-9052-F798021A902C}" type="presParOf" srcId="{0646B677-5F8D-4E47-A379-E1C9D46F110D}" destId="{F8699250-F9C8-494B-8FF1-E6607EE6B6B7}" srcOrd="12" destOrd="0" presId="urn:microsoft.com/office/officeart/2005/8/layout/vList3"/>
    <dgm:cxn modelId="{825E713C-BEC8-4892-85C2-22FDBC487DC4}" type="presParOf" srcId="{F8699250-F9C8-494B-8FF1-E6607EE6B6B7}" destId="{F218BC72-0FE9-4A61-B7FA-5AD1EBB9224E}" srcOrd="0" destOrd="0" presId="urn:microsoft.com/office/officeart/2005/8/layout/vList3"/>
    <dgm:cxn modelId="{7E973D15-1EDE-4FCB-996A-F1ADB0628A34}" type="presParOf" srcId="{F8699250-F9C8-494B-8FF1-E6607EE6B6B7}" destId="{430A7520-5A60-4C82-9B0D-DF22DBEDEFAA}" srcOrd="1" destOrd="0" presId="urn:microsoft.com/office/officeart/2005/8/layout/vList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0C8DF4DD-B280-472C-B15A-8D016EFAFA72}" type="doc">
      <dgm:prSet loTypeId="urn:microsoft.com/office/officeart/2005/8/layout/vProcess5" loCatId="process" qsTypeId="urn:microsoft.com/office/officeart/2005/8/quickstyle/simple1" qsCatId="simple" csTypeId="urn:microsoft.com/office/officeart/2005/8/colors/accent1_2" csCatId="accent1" phldr="1"/>
      <dgm:spPr/>
      <dgm:t>
        <a:bodyPr/>
        <a:lstStyle/>
        <a:p>
          <a:endParaRPr lang="en-US"/>
        </a:p>
      </dgm:t>
    </dgm:pt>
    <dgm:pt modelId="{0C8205BB-B8CA-4763-8F53-D00AFC4693BC}">
      <dgm:prSet/>
      <dgm:spPr/>
      <dgm:t>
        <a:bodyPr/>
        <a:lstStyle/>
        <a:p>
          <a:pPr>
            <a:defRPr cap="all"/>
          </a:pPr>
          <a:r>
            <a:rPr lang="en-US"/>
            <a:t>ORT REVOLUTION : BRAC'S ORAL REHYDRATION THERAPY PROGRAM (87% USAGE GLOBALLY</a:t>
          </a:r>
          <a:r>
            <a:rPr lang="en-US">
              <a:latin typeface="Neue Haas Grotesk Text Pro"/>
            </a:rPr>
            <a:t>).</a:t>
          </a:r>
          <a:endParaRPr lang="en-US"/>
        </a:p>
      </dgm:t>
    </dgm:pt>
    <dgm:pt modelId="{98E084BB-0919-41FD-B310-1535035E6EE0}" type="parTrans" cxnId="{65B0EE87-EF68-4636-8F7D-558D86FEB4AF}">
      <dgm:prSet/>
      <dgm:spPr/>
      <dgm:t>
        <a:bodyPr/>
        <a:lstStyle/>
        <a:p>
          <a:endParaRPr lang="en-US"/>
        </a:p>
      </dgm:t>
    </dgm:pt>
    <dgm:pt modelId="{03BA58DB-F38C-4A8A-B79F-7CF5D4E4F922}" type="sibTrans" cxnId="{65B0EE87-EF68-4636-8F7D-558D86FEB4AF}">
      <dgm:prSet/>
      <dgm:spPr/>
      <dgm:t>
        <a:bodyPr/>
        <a:lstStyle/>
        <a:p>
          <a:endParaRPr lang="en-US"/>
        </a:p>
      </dgm:t>
    </dgm:pt>
    <dgm:pt modelId="{0B52FD98-94CE-499B-AC02-D4C4C2A55C75}">
      <dgm:prSet/>
      <dgm:spPr/>
      <dgm:t>
        <a:bodyPr/>
        <a:lstStyle/>
        <a:p>
          <a:pPr>
            <a:defRPr cap="all"/>
          </a:pPr>
          <a:r>
            <a:rPr lang="en-US"/>
            <a:t>IMMUNIZATION : COVERAGE EXPANDED FROM 2% (1978) TO 100% (2021); POLIO ERADICATED</a:t>
          </a:r>
          <a:r>
            <a:rPr lang="en-US">
              <a:latin typeface="Neue Haas Grotesk Text Pro"/>
            </a:rPr>
            <a:t>.</a:t>
          </a:r>
          <a:endParaRPr lang="en-US"/>
        </a:p>
      </dgm:t>
    </dgm:pt>
    <dgm:pt modelId="{14E25C82-645D-4055-BC5B-EACE3C7E5411}" type="parTrans" cxnId="{23B1211F-4C0C-48D7-AE26-EE6B198340CA}">
      <dgm:prSet/>
      <dgm:spPr/>
      <dgm:t>
        <a:bodyPr/>
        <a:lstStyle/>
        <a:p>
          <a:endParaRPr lang="en-US"/>
        </a:p>
      </dgm:t>
    </dgm:pt>
    <dgm:pt modelId="{8406DA4F-4C4D-4386-A927-BE0AA9F63BF6}" type="sibTrans" cxnId="{23B1211F-4C0C-48D7-AE26-EE6B198340CA}">
      <dgm:prSet/>
      <dgm:spPr/>
      <dgm:t>
        <a:bodyPr/>
        <a:lstStyle/>
        <a:p>
          <a:endParaRPr lang="en-US"/>
        </a:p>
      </dgm:t>
    </dgm:pt>
    <dgm:pt modelId="{67E6F566-FF55-406B-9506-6188CB3C22B5}">
      <dgm:prSet/>
      <dgm:spPr/>
      <dgm:t>
        <a:bodyPr/>
        <a:lstStyle/>
        <a:p>
          <a:pPr>
            <a:defRPr cap="all"/>
          </a:pPr>
          <a:r>
            <a:rPr lang="en-US"/>
            <a:t>TB CONTROL : 70% CASE DETECTION; 90% TREATMENT SUCCESS.</a:t>
          </a:r>
        </a:p>
      </dgm:t>
    </dgm:pt>
    <dgm:pt modelId="{957251C6-6950-4034-9922-B42B035C05ED}" type="parTrans" cxnId="{7C257999-2C9F-4B4C-BB13-0274973161BE}">
      <dgm:prSet/>
      <dgm:spPr/>
      <dgm:t>
        <a:bodyPr/>
        <a:lstStyle/>
        <a:p>
          <a:endParaRPr lang="en-US"/>
        </a:p>
      </dgm:t>
    </dgm:pt>
    <dgm:pt modelId="{43419907-3E84-4B2B-A435-0E9519814235}" type="sibTrans" cxnId="{7C257999-2C9F-4B4C-BB13-0274973161BE}">
      <dgm:prSet/>
      <dgm:spPr/>
      <dgm:t>
        <a:bodyPr/>
        <a:lstStyle/>
        <a:p>
          <a:endParaRPr lang="en-US"/>
        </a:p>
      </dgm:t>
    </dgm:pt>
    <dgm:pt modelId="{D645EC3D-ABF5-4FE9-B9BD-EEB3425F04D6}">
      <dgm:prSet/>
      <dgm:spPr/>
      <dgm:t>
        <a:bodyPr/>
        <a:lstStyle/>
        <a:p>
          <a:pPr>
            <a:defRPr cap="all"/>
          </a:pPr>
          <a:r>
            <a:rPr lang="en-US"/>
            <a:t>SANITATION: OPEN DEFECATION REDUCED FROM 34% (2000) TO LESS THAN 1% (2015</a:t>
          </a:r>
          <a:r>
            <a:rPr lang="en-US">
              <a:latin typeface="Neue Haas Grotesk Text Pro"/>
            </a:rPr>
            <a:t>).</a:t>
          </a:r>
          <a:endParaRPr lang="en-US"/>
        </a:p>
      </dgm:t>
    </dgm:pt>
    <dgm:pt modelId="{18AE9E02-CDB2-4868-BE19-DFC64719708D}" type="parTrans" cxnId="{85D977F5-78F5-41E7-B082-5ADE09BE9A3F}">
      <dgm:prSet/>
      <dgm:spPr/>
      <dgm:t>
        <a:bodyPr/>
        <a:lstStyle/>
        <a:p>
          <a:endParaRPr lang="en-US"/>
        </a:p>
      </dgm:t>
    </dgm:pt>
    <dgm:pt modelId="{287AB33A-D154-4287-BE30-3ADD47246FA4}" type="sibTrans" cxnId="{85D977F5-78F5-41E7-B082-5ADE09BE9A3F}">
      <dgm:prSet/>
      <dgm:spPr/>
      <dgm:t>
        <a:bodyPr/>
        <a:lstStyle/>
        <a:p>
          <a:endParaRPr lang="en-US"/>
        </a:p>
      </dgm:t>
    </dgm:pt>
    <dgm:pt modelId="{AFA3BC8D-1487-4C23-8FB2-5470EF098D4B}" type="pres">
      <dgm:prSet presAssocID="{0C8DF4DD-B280-472C-B15A-8D016EFAFA72}" presName="outerComposite" presStyleCnt="0">
        <dgm:presLayoutVars>
          <dgm:chMax val="5"/>
          <dgm:dir/>
          <dgm:resizeHandles val="exact"/>
        </dgm:presLayoutVars>
      </dgm:prSet>
      <dgm:spPr/>
    </dgm:pt>
    <dgm:pt modelId="{DD48E928-F1BF-432C-BEA3-F0DA76F016A2}" type="pres">
      <dgm:prSet presAssocID="{0C8DF4DD-B280-472C-B15A-8D016EFAFA72}" presName="dummyMaxCanvas" presStyleCnt="0">
        <dgm:presLayoutVars/>
      </dgm:prSet>
      <dgm:spPr/>
    </dgm:pt>
    <dgm:pt modelId="{55070391-EC5A-48B0-B673-0B4755A48FAA}" type="pres">
      <dgm:prSet presAssocID="{0C8DF4DD-B280-472C-B15A-8D016EFAFA72}" presName="FourNodes_1" presStyleLbl="node1" presStyleIdx="0" presStyleCnt="4">
        <dgm:presLayoutVars>
          <dgm:bulletEnabled val="1"/>
        </dgm:presLayoutVars>
      </dgm:prSet>
      <dgm:spPr/>
    </dgm:pt>
    <dgm:pt modelId="{09B4F22E-8E41-4B16-87BA-DB495AB44202}" type="pres">
      <dgm:prSet presAssocID="{0C8DF4DD-B280-472C-B15A-8D016EFAFA72}" presName="FourNodes_2" presStyleLbl="node1" presStyleIdx="1" presStyleCnt="4">
        <dgm:presLayoutVars>
          <dgm:bulletEnabled val="1"/>
        </dgm:presLayoutVars>
      </dgm:prSet>
      <dgm:spPr/>
    </dgm:pt>
    <dgm:pt modelId="{AD0BF219-256D-4221-9F6D-B2974377B063}" type="pres">
      <dgm:prSet presAssocID="{0C8DF4DD-B280-472C-B15A-8D016EFAFA72}" presName="FourNodes_3" presStyleLbl="node1" presStyleIdx="2" presStyleCnt="4">
        <dgm:presLayoutVars>
          <dgm:bulletEnabled val="1"/>
        </dgm:presLayoutVars>
      </dgm:prSet>
      <dgm:spPr/>
    </dgm:pt>
    <dgm:pt modelId="{42C7154B-9E1B-4B7F-9197-3CE1DD4C3BFF}" type="pres">
      <dgm:prSet presAssocID="{0C8DF4DD-B280-472C-B15A-8D016EFAFA72}" presName="FourNodes_4" presStyleLbl="node1" presStyleIdx="3" presStyleCnt="4">
        <dgm:presLayoutVars>
          <dgm:bulletEnabled val="1"/>
        </dgm:presLayoutVars>
      </dgm:prSet>
      <dgm:spPr/>
    </dgm:pt>
    <dgm:pt modelId="{B0E37F16-D6A6-4DB0-90B0-D23E83622863}" type="pres">
      <dgm:prSet presAssocID="{0C8DF4DD-B280-472C-B15A-8D016EFAFA72}" presName="FourConn_1-2" presStyleLbl="fgAccFollowNode1" presStyleIdx="0" presStyleCnt="3">
        <dgm:presLayoutVars>
          <dgm:bulletEnabled val="1"/>
        </dgm:presLayoutVars>
      </dgm:prSet>
      <dgm:spPr/>
    </dgm:pt>
    <dgm:pt modelId="{C8AF01EC-947C-4562-A5E3-50110A70A1C2}" type="pres">
      <dgm:prSet presAssocID="{0C8DF4DD-B280-472C-B15A-8D016EFAFA72}" presName="FourConn_2-3" presStyleLbl="fgAccFollowNode1" presStyleIdx="1" presStyleCnt="3">
        <dgm:presLayoutVars>
          <dgm:bulletEnabled val="1"/>
        </dgm:presLayoutVars>
      </dgm:prSet>
      <dgm:spPr/>
    </dgm:pt>
    <dgm:pt modelId="{DA099C4E-DE82-4179-B629-AEBD846C5C54}" type="pres">
      <dgm:prSet presAssocID="{0C8DF4DD-B280-472C-B15A-8D016EFAFA72}" presName="FourConn_3-4" presStyleLbl="fgAccFollowNode1" presStyleIdx="2" presStyleCnt="3">
        <dgm:presLayoutVars>
          <dgm:bulletEnabled val="1"/>
        </dgm:presLayoutVars>
      </dgm:prSet>
      <dgm:spPr/>
    </dgm:pt>
    <dgm:pt modelId="{E4DFEC2E-7283-4B8B-8785-3D12A0E766D4}" type="pres">
      <dgm:prSet presAssocID="{0C8DF4DD-B280-472C-B15A-8D016EFAFA72}" presName="FourNodes_1_text" presStyleLbl="node1" presStyleIdx="3" presStyleCnt="4">
        <dgm:presLayoutVars>
          <dgm:bulletEnabled val="1"/>
        </dgm:presLayoutVars>
      </dgm:prSet>
      <dgm:spPr/>
    </dgm:pt>
    <dgm:pt modelId="{9358F558-D1EF-48F5-9940-68ADEF0B0EFD}" type="pres">
      <dgm:prSet presAssocID="{0C8DF4DD-B280-472C-B15A-8D016EFAFA72}" presName="FourNodes_2_text" presStyleLbl="node1" presStyleIdx="3" presStyleCnt="4">
        <dgm:presLayoutVars>
          <dgm:bulletEnabled val="1"/>
        </dgm:presLayoutVars>
      </dgm:prSet>
      <dgm:spPr/>
    </dgm:pt>
    <dgm:pt modelId="{7A23EE14-F8F4-4FAF-AA6F-EDA5CE928A76}" type="pres">
      <dgm:prSet presAssocID="{0C8DF4DD-B280-472C-B15A-8D016EFAFA72}" presName="FourNodes_3_text" presStyleLbl="node1" presStyleIdx="3" presStyleCnt="4">
        <dgm:presLayoutVars>
          <dgm:bulletEnabled val="1"/>
        </dgm:presLayoutVars>
      </dgm:prSet>
      <dgm:spPr/>
    </dgm:pt>
    <dgm:pt modelId="{FE69F018-7664-498B-9C8B-5B86CB124C3F}" type="pres">
      <dgm:prSet presAssocID="{0C8DF4DD-B280-472C-B15A-8D016EFAFA72}" presName="FourNodes_4_text" presStyleLbl="node1" presStyleIdx="3" presStyleCnt="4">
        <dgm:presLayoutVars>
          <dgm:bulletEnabled val="1"/>
        </dgm:presLayoutVars>
      </dgm:prSet>
      <dgm:spPr/>
    </dgm:pt>
  </dgm:ptLst>
  <dgm:cxnLst>
    <dgm:cxn modelId="{23B1211F-4C0C-48D7-AE26-EE6B198340CA}" srcId="{0C8DF4DD-B280-472C-B15A-8D016EFAFA72}" destId="{0B52FD98-94CE-499B-AC02-D4C4C2A55C75}" srcOrd="1" destOrd="0" parTransId="{14E25C82-645D-4055-BC5B-EACE3C7E5411}" sibTransId="{8406DA4F-4C4D-4386-A927-BE0AA9F63BF6}"/>
    <dgm:cxn modelId="{7E0A0E25-7B5F-4615-9FD7-F6633121FB3D}" type="presOf" srcId="{67E6F566-FF55-406B-9506-6188CB3C22B5}" destId="{AD0BF219-256D-4221-9F6D-B2974377B063}" srcOrd="0" destOrd="0" presId="urn:microsoft.com/office/officeart/2005/8/layout/vProcess5"/>
    <dgm:cxn modelId="{D071A731-A26C-4492-9619-1F0BDBEF3F7F}" type="presOf" srcId="{43419907-3E84-4B2B-A435-0E9519814235}" destId="{DA099C4E-DE82-4179-B629-AEBD846C5C54}" srcOrd="0" destOrd="0" presId="urn:microsoft.com/office/officeart/2005/8/layout/vProcess5"/>
    <dgm:cxn modelId="{FE002B5D-BBBD-49C2-B87C-0F34471071B6}" type="presOf" srcId="{0B52FD98-94CE-499B-AC02-D4C4C2A55C75}" destId="{9358F558-D1EF-48F5-9940-68ADEF0B0EFD}" srcOrd="1" destOrd="0" presId="urn:microsoft.com/office/officeart/2005/8/layout/vProcess5"/>
    <dgm:cxn modelId="{E52B014C-027D-4C6D-8BDE-9DADE47AA487}" type="presOf" srcId="{67E6F566-FF55-406B-9506-6188CB3C22B5}" destId="{7A23EE14-F8F4-4FAF-AA6F-EDA5CE928A76}" srcOrd="1" destOrd="0" presId="urn:microsoft.com/office/officeart/2005/8/layout/vProcess5"/>
    <dgm:cxn modelId="{9A92EE74-E32E-43BF-859E-0D09A91366DC}" type="presOf" srcId="{0C8205BB-B8CA-4763-8F53-D00AFC4693BC}" destId="{55070391-EC5A-48B0-B673-0B4755A48FAA}" srcOrd="0" destOrd="0" presId="urn:microsoft.com/office/officeart/2005/8/layout/vProcess5"/>
    <dgm:cxn modelId="{8E461586-D032-4DD4-8A41-AF756420D749}" type="presOf" srcId="{D645EC3D-ABF5-4FE9-B9BD-EEB3425F04D6}" destId="{42C7154B-9E1B-4B7F-9197-3CE1DD4C3BFF}" srcOrd="0" destOrd="0" presId="urn:microsoft.com/office/officeart/2005/8/layout/vProcess5"/>
    <dgm:cxn modelId="{65B0EE87-EF68-4636-8F7D-558D86FEB4AF}" srcId="{0C8DF4DD-B280-472C-B15A-8D016EFAFA72}" destId="{0C8205BB-B8CA-4763-8F53-D00AFC4693BC}" srcOrd="0" destOrd="0" parTransId="{98E084BB-0919-41FD-B310-1535035E6EE0}" sibTransId="{03BA58DB-F38C-4A8A-B79F-7CF5D4E4F922}"/>
    <dgm:cxn modelId="{522D2F8E-4E28-46A2-A40A-427E079CAEBE}" type="presOf" srcId="{D645EC3D-ABF5-4FE9-B9BD-EEB3425F04D6}" destId="{FE69F018-7664-498B-9C8B-5B86CB124C3F}" srcOrd="1" destOrd="0" presId="urn:microsoft.com/office/officeart/2005/8/layout/vProcess5"/>
    <dgm:cxn modelId="{7C257999-2C9F-4B4C-BB13-0274973161BE}" srcId="{0C8DF4DD-B280-472C-B15A-8D016EFAFA72}" destId="{67E6F566-FF55-406B-9506-6188CB3C22B5}" srcOrd="2" destOrd="0" parTransId="{957251C6-6950-4034-9922-B42B035C05ED}" sibTransId="{43419907-3E84-4B2B-A435-0E9519814235}"/>
    <dgm:cxn modelId="{4120F3AF-2742-4F2E-9046-156CD0AC2679}" type="presOf" srcId="{8406DA4F-4C4D-4386-A927-BE0AA9F63BF6}" destId="{C8AF01EC-947C-4562-A5E3-50110A70A1C2}" srcOrd="0" destOrd="0" presId="urn:microsoft.com/office/officeart/2005/8/layout/vProcess5"/>
    <dgm:cxn modelId="{B5B0DBBD-BC3F-4DE8-AF27-E75D92E6AAB4}" type="presOf" srcId="{0C8205BB-B8CA-4763-8F53-D00AFC4693BC}" destId="{E4DFEC2E-7283-4B8B-8785-3D12A0E766D4}" srcOrd="1" destOrd="0" presId="urn:microsoft.com/office/officeart/2005/8/layout/vProcess5"/>
    <dgm:cxn modelId="{9BB6E2C3-E6CC-40F9-A98B-93B23A62C137}" type="presOf" srcId="{03BA58DB-F38C-4A8A-B79F-7CF5D4E4F922}" destId="{B0E37F16-D6A6-4DB0-90B0-D23E83622863}" srcOrd="0" destOrd="0" presId="urn:microsoft.com/office/officeart/2005/8/layout/vProcess5"/>
    <dgm:cxn modelId="{2A3450D1-4D11-4B8C-9F11-4138FCB03212}" type="presOf" srcId="{0B52FD98-94CE-499B-AC02-D4C4C2A55C75}" destId="{09B4F22E-8E41-4B16-87BA-DB495AB44202}" srcOrd="0" destOrd="0" presId="urn:microsoft.com/office/officeart/2005/8/layout/vProcess5"/>
    <dgm:cxn modelId="{C70F29EF-9C71-45C2-AE88-A1587FC07ECC}" type="presOf" srcId="{0C8DF4DD-B280-472C-B15A-8D016EFAFA72}" destId="{AFA3BC8D-1487-4C23-8FB2-5470EF098D4B}" srcOrd="0" destOrd="0" presId="urn:microsoft.com/office/officeart/2005/8/layout/vProcess5"/>
    <dgm:cxn modelId="{85D977F5-78F5-41E7-B082-5ADE09BE9A3F}" srcId="{0C8DF4DD-B280-472C-B15A-8D016EFAFA72}" destId="{D645EC3D-ABF5-4FE9-B9BD-EEB3425F04D6}" srcOrd="3" destOrd="0" parTransId="{18AE9E02-CDB2-4868-BE19-DFC64719708D}" sibTransId="{287AB33A-D154-4287-BE30-3ADD47246FA4}"/>
    <dgm:cxn modelId="{182391A3-D1F0-4E55-814B-3B9293FA97AC}" type="presParOf" srcId="{AFA3BC8D-1487-4C23-8FB2-5470EF098D4B}" destId="{DD48E928-F1BF-432C-BEA3-F0DA76F016A2}" srcOrd="0" destOrd="0" presId="urn:microsoft.com/office/officeart/2005/8/layout/vProcess5"/>
    <dgm:cxn modelId="{948BB198-030F-42B0-9352-76F30839DEE0}" type="presParOf" srcId="{AFA3BC8D-1487-4C23-8FB2-5470EF098D4B}" destId="{55070391-EC5A-48B0-B673-0B4755A48FAA}" srcOrd="1" destOrd="0" presId="urn:microsoft.com/office/officeart/2005/8/layout/vProcess5"/>
    <dgm:cxn modelId="{8B2D44FB-4938-4B63-8615-19151E258516}" type="presParOf" srcId="{AFA3BC8D-1487-4C23-8FB2-5470EF098D4B}" destId="{09B4F22E-8E41-4B16-87BA-DB495AB44202}" srcOrd="2" destOrd="0" presId="urn:microsoft.com/office/officeart/2005/8/layout/vProcess5"/>
    <dgm:cxn modelId="{CE34F554-D961-4C69-981F-A84A492403D3}" type="presParOf" srcId="{AFA3BC8D-1487-4C23-8FB2-5470EF098D4B}" destId="{AD0BF219-256D-4221-9F6D-B2974377B063}" srcOrd="3" destOrd="0" presId="urn:microsoft.com/office/officeart/2005/8/layout/vProcess5"/>
    <dgm:cxn modelId="{F0C0D05C-EA74-430D-8CAE-3F0CD1196212}" type="presParOf" srcId="{AFA3BC8D-1487-4C23-8FB2-5470EF098D4B}" destId="{42C7154B-9E1B-4B7F-9197-3CE1DD4C3BFF}" srcOrd="4" destOrd="0" presId="urn:microsoft.com/office/officeart/2005/8/layout/vProcess5"/>
    <dgm:cxn modelId="{E2A40C81-250F-4036-A209-E35EB38A8BC8}" type="presParOf" srcId="{AFA3BC8D-1487-4C23-8FB2-5470EF098D4B}" destId="{B0E37F16-D6A6-4DB0-90B0-D23E83622863}" srcOrd="5" destOrd="0" presId="urn:microsoft.com/office/officeart/2005/8/layout/vProcess5"/>
    <dgm:cxn modelId="{CD77EB36-5173-4D1F-8A7A-363C9F56776B}" type="presParOf" srcId="{AFA3BC8D-1487-4C23-8FB2-5470EF098D4B}" destId="{C8AF01EC-947C-4562-A5E3-50110A70A1C2}" srcOrd="6" destOrd="0" presId="urn:microsoft.com/office/officeart/2005/8/layout/vProcess5"/>
    <dgm:cxn modelId="{299AA460-C637-41D8-85B7-3A569139C1E4}" type="presParOf" srcId="{AFA3BC8D-1487-4C23-8FB2-5470EF098D4B}" destId="{DA099C4E-DE82-4179-B629-AEBD846C5C54}" srcOrd="7" destOrd="0" presId="urn:microsoft.com/office/officeart/2005/8/layout/vProcess5"/>
    <dgm:cxn modelId="{AFA6F06E-00B3-409C-AA27-2D9DC8FDCD69}" type="presParOf" srcId="{AFA3BC8D-1487-4C23-8FB2-5470EF098D4B}" destId="{E4DFEC2E-7283-4B8B-8785-3D12A0E766D4}" srcOrd="8" destOrd="0" presId="urn:microsoft.com/office/officeart/2005/8/layout/vProcess5"/>
    <dgm:cxn modelId="{4E8EFA25-7004-42A4-BE20-AA9AFCF39828}" type="presParOf" srcId="{AFA3BC8D-1487-4C23-8FB2-5470EF098D4B}" destId="{9358F558-D1EF-48F5-9940-68ADEF0B0EFD}" srcOrd="9" destOrd="0" presId="urn:microsoft.com/office/officeart/2005/8/layout/vProcess5"/>
    <dgm:cxn modelId="{0F4FF05C-DAF5-4479-A8D3-11CB23D52C25}" type="presParOf" srcId="{AFA3BC8D-1487-4C23-8FB2-5470EF098D4B}" destId="{7A23EE14-F8F4-4FAF-AA6F-EDA5CE928A76}" srcOrd="10" destOrd="0" presId="urn:microsoft.com/office/officeart/2005/8/layout/vProcess5"/>
    <dgm:cxn modelId="{62F8F17E-B41B-4FD7-9C3C-5F95BF664504}" type="presParOf" srcId="{AFA3BC8D-1487-4C23-8FB2-5470EF098D4B}" destId="{FE69F018-7664-498B-9C8B-5B86CB124C3F}" srcOrd="11"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9A5F360B-E6DA-4AC9-8B4A-AB00CC71959F}" type="doc">
      <dgm:prSet loTypeId="urn:microsoft.com/office/officeart/2005/8/layout/vList2" loCatId="list" qsTypeId="urn:microsoft.com/office/officeart/2005/8/quickstyle/simple4" qsCatId="simple" csTypeId="urn:microsoft.com/office/officeart/2005/8/colors/colorful5" csCatId="colorful" phldr="1"/>
      <dgm:spPr/>
      <dgm:t>
        <a:bodyPr/>
        <a:lstStyle/>
        <a:p>
          <a:endParaRPr lang="en-US"/>
        </a:p>
      </dgm:t>
    </dgm:pt>
    <dgm:pt modelId="{7F64D66C-6677-42B2-AA7A-6CE75DB71713}">
      <dgm:prSet/>
      <dgm:spPr/>
      <dgm:t>
        <a:bodyPr/>
        <a:lstStyle/>
        <a:p>
          <a:r>
            <a:rPr lang="en-US"/>
            <a:t>FUNDING GAPS: High Out-Of-Pocket Spending (67% Of Health Costs)</a:t>
          </a:r>
        </a:p>
      </dgm:t>
    </dgm:pt>
    <dgm:pt modelId="{710CF27E-18BC-466D-977D-6728231519C1}" type="parTrans" cxnId="{77204671-D15E-4B3D-BBA6-D1704279B61F}">
      <dgm:prSet/>
      <dgm:spPr/>
      <dgm:t>
        <a:bodyPr/>
        <a:lstStyle/>
        <a:p>
          <a:endParaRPr lang="en-US"/>
        </a:p>
      </dgm:t>
    </dgm:pt>
    <dgm:pt modelId="{A045129D-4B31-4A5B-9062-47D55274FAAD}" type="sibTrans" cxnId="{77204671-D15E-4B3D-BBA6-D1704279B61F}">
      <dgm:prSet/>
      <dgm:spPr/>
      <dgm:t>
        <a:bodyPr/>
        <a:lstStyle/>
        <a:p>
          <a:endParaRPr lang="en-US"/>
        </a:p>
      </dgm:t>
    </dgm:pt>
    <dgm:pt modelId="{4B3B2DEC-11FD-426B-9221-BB257A3A340C}">
      <dgm:prSet/>
      <dgm:spPr/>
      <dgm:t>
        <a:bodyPr/>
        <a:lstStyle/>
        <a:p>
          <a:r>
            <a:rPr lang="en-US"/>
            <a:t>INEQUITABLE ALLOCATION: Urban Bias, Underfunded Rural Areas </a:t>
          </a:r>
        </a:p>
      </dgm:t>
    </dgm:pt>
    <dgm:pt modelId="{1860AB2C-4771-4DC4-B256-D87923762F53}" type="parTrans" cxnId="{C39AD0B4-BCA5-48A2-994E-5D15AE48C5EB}">
      <dgm:prSet/>
      <dgm:spPr/>
      <dgm:t>
        <a:bodyPr/>
        <a:lstStyle/>
        <a:p>
          <a:endParaRPr lang="en-US"/>
        </a:p>
      </dgm:t>
    </dgm:pt>
    <dgm:pt modelId="{34196858-A7E1-4A5F-8012-B0CDE66C60D9}" type="sibTrans" cxnId="{C39AD0B4-BCA5-48A2-994E-5D15AE48C5EB}">
      <dgm:prSet/>
      <dgm:spPr/>
      <dgm:t>
        <a:bodyPr/>
        <a:lstStyle/>
        <a:p>
          <a:endParaRPr lang="en-US"/>
        </a:p>
      </dgm:t>
    </dgm:pt>
    <dgm:pt modelId="{78DB0E62-8904-4C76-84D6-060C80419B32}">
      <dgm:prSet/>
      <dgm:spPr/>
      <dgm:t>
        <a:bodyPr/>
        <a:lstStyle/>
        <a:p>
          <a:r>
            <a:rPr lang="en-US"/>
            <a:t>SYSTEM ISSUES</a:t>
          </a:r>
        </a:p>
      </dgm:t>
    </dgm:pt>
    <dgm:pt modelId="{EBC0355C-F33F-4B01-ADA2-7A7B1A4BF1B7}" type="parTrans" cxnId="{A5B08723-55B2-4131-89AB-9DBFE8102BC5}">
      <dgm:prSet/>
      <dgm:spPr/>
      <dgm:t>
        <a:bodyPr/>
        <a:lstStyle/>
        <a:p>
          <a:endParaRPr lang="en-US"/>
        </a:p>
      </dgm:t>
    </dgm:pt>
    <dgm:pt modelId="{8E8D3D17-1524-4352-A1F4-9E5534823C8E}" type="sibTrans" cxnId="{A5B08723-55B2-4131-89AB-9DBFE8102BC5}">
      <dgm:prSet/>
      <dgm:spPr/>
      <dgm:t>
        <a:bodyPr/>
        <a:lstStyle/>
        <a:p>
          <a:endParaRPr lang="en-US"/>
        </a:p>
      </dgm:t>
    </dgm:pt>
    <dgm:pt modelId="{C6D98490-D803-43B8-8D41-FD596B28C83E}">
      <dgm:prSet/>
      <dgm:spPr/>
      <dgm:t>
        <a:bodyPr/>
        <a:lstStyle/>
        <a:p>
          <a:r>
            <a:rPr lang="en-US"/>
            <a:t>Low PHC Workforce Retention Due To Poor Salaries</a:t>
          </a:r>
        </a:p>
      </dgm:t>
    </dgm:pt>
    <dgm:pt modelId="{CA55B341-4E35-4AEA-9A31-9923B89C7DD8}" type="parTrans" cxnId="{4297DEBB-16A1-49F1-9073-F6811CEF8A37}">
      <dgm:prSet/>
      <dgm:spPr/>
      <dgm:t>
        <a:bodyPr/>
        <a:lstStyle/>
        <a:p>
          <a:endParaRPr lang="en-US"/>
        </a:p>
      </dgm:t>
    </dgm:pt>
    <dgm:pt modelId="{DB283778-201B-4B7B-A234-6B7BD9F56CBA}" type="sibTrans" cxnId="{4297DEBB-16A1-49F1-9073-F6811CEF8A37}">
      <dgm:prSet/>
      <dgm:spPr/>
      <dgm:t>
        <a:bodyPr/>
        <a:lstStyle/>
        <a:p>
          <a:endParaRPr lang="en-US"/>
        </a:p>
      </dgm:t>
    </dgm:pt>
    <dgm:pt modelId="{E6928FE8-154A-466F-8A76-D84A04C1789F}">
      <dgm:prSet/>
      <dgm:spPr/>
      <dgm:t>
        <a:bodyPr/>
        <a:lstStyle/>
        <a:p>
          <a:r>
            <a:rPr lang="en-US"/>
            <a:t>RISING NCD BURDEN: 61% Of Total Disease Burden</a:t>
          </a:r>
        </a:p>
      </dgm:t>
    </dgm:pt>
    <dgm:pt modelId="{5CA17BAA-0766-40D7-A247-2321B923A2C5}" type="parTrans" cxnId="{CAF9DDBC-B0F4-4A2B-9371-256426C73FA2}">
      <dgm:prSet/>
      <dgm:spPr/>
      <dgm:t>
        <a:bodyPr/>
        <a:lstStyle/>
        <a:p>
          <a:endParaRPr lang="en-US"/>
        </a:p>
      </dgm:t>
    </dgm:pt>
    <dgm:pt modelId="{1458868D-D453-4F34-B141-0EEF871AC3C3}" type="sibTrans" cxnId="{CAF9DDBC-B0F4-4A2B-9371-256426C73FA2}">
      <dgm:prSet/>
      <dgm:spPr/>
      <dgm:t>
        <a:bodyPr/>
        <a:lstStyle/>
        <a:p>
          <a:endParaRPr lang="en-US"/>
        </a:p>
      </dgm:t>
    </dgm:pt>
    <dgm:pt modelId="{02590C5F-F63D-42ED-A6ED-0CD9E55F22CE}">
      <dgm:prSet/>
      <dgm:spPr/>
      <dgm:t>
        <a:bodyPr/>
        <a:lstStyle/>
        <a:p>
          <a:r>
            <a:rPr lang="en-US"/>
            <a:t>ENVIRONMENT AND SOCIAL ISSUES</a:t>
          </a:r>
        </a:p>
      </dgm:t>
    </dgm:pt>
    <dgm:pt modelId="{7200ADF9-29BE-4AC3-8300-1986CFCC8ECE}" type="parTrans" cxnId="{F4E97E13-8C07-4284-BB29-3890AC718CA2}">
      <dgm:prSet/>
      <dgm:spPr/>
      <dgm:t>
        <a:bodyPr/>
        <a:lstStyle/>
        <a:p>
          <a:endParaRPr lang="en-US"/>
        </a:p>
      </dgm:t>
    </dgm:pt>
    <dgm:pt modelId="{516AEA6E-46D3-40A7-ABF9-B4798B6174F0}" type="sibTrans" cxnId="{F4E97E13-8C07-4284-BB29-3890AC718CA2}">
      <dgm:prSet/>
      <dgm:spPr/>
      <dgm:t>
        <a:bodyPr/>
        <a:lstStyle/>
        <a:p>
          <a:endParaRPr lang="en-US"/>
        </a:p>
      </dgm:t>
    </dgm:pt>
    <dgm:pt modelId="{BBEB4EF0-3DB0-47B2-AE47-D74F503928C8}">
      <dgm:prSet/>
      <dgm:spPr/>
      <dgm:t>
        <a:bodyPr/>
        <a:lstStyle/>
        <a:p>
          <a:r>
            <a:rPr lang="en-US"/>
            <a:t>DENGUE/CHIKUNGUNYA OUTBREAKS LINKED TO URBANISATION.</a:t>
          </a:r>
        </a:p>
      </dgm:t>
    </dgm:pt>
    <dgm:pt modelId="{CE0122AF-4A7B-4ABE-BD46-720BB3FBFECE}" type="parTrans" cxnId="{DCA0BECD-022C-401F-9EE8-98EA93B9B91A}">
      <dgm:prSet/>
      <dgm:spPr/>
      <dgm:t>
        <a:bodyPr/>
        <a:lstStyle/>
        <a:p>
          <a:endParaRPr lang="en-US"/>
        </a:p>
      </dgm:t>
    </dgm:pt>
    <dgm:pt modelId="{570F360A-0C51-405D-B7F3-8EDA1269CE8A}" type="sibTrans" cxnId="{DCA0BECD-022C-401F-9EE8-98EA93B9B91A}">
      <dgm:prSet/>
      <dgm:spPr/>
      <dgm:t>
        <a:bodyPr/>
        <a:lstStyle/>
        <a:p>
          <a:endParaRPr lang="en-US"/>
        </a:p>
      </dgm:t>
    </dgm:pt>
    <dgm:pt modelId="{94A466C8-568F-4B05-8AEA-6FB684A5E0DB}">
      <dgm:prSet/>
      <dgm:spPr/>
      <dgm:t>
        <a:bodyPr/>
        <a:lstStyle/>
        <a:p>
          <a:r>
            <a:rPr lang="en-US"/>
            <a:t>MALNUTRITION PERSISTS: 1.85 Million With Diabetic Retinopathy</a:t>
          </a:r>
        </a:p>
      </dgm:t>
    </dgm:pt>
    <dgm:pt modelId="{3F5D6CA6-71F2-4578-B6A4-E8F12C613D5A}" type="parTrans" cxnId="{6742AD78-5BDF-4D15-AB7F-16752E17F9DF}">
      <dgm:prSet/>
      <dgm:spPr/>
      <dgm:t>
        <a:bodyPr/>
        <a:lstStyle/>
        <a:p>
          <a:endParaRPr lang="en-US"/>
        </a:p>
      </dgm:t>
    </dgm:pt>
    <dgm:pt modelId="{CB596920-B60F-4B46-B8FD-1A5B249CDEE3}" type="sibTrans" cxnId="{6742AD78-5BDF-4D15-AB7F-16752E17F9DF}">
      <dgm:prSet/>
      <dgm:spPr/>
      <dgm:t>
        <a:bodyPr/>
        <a:lstStyle/>
        <a:p>
          <a:endParaRPr lang="en-US"/>
        </a:p>
      </dgm:t>
    </dgm:pt>
    <dgm:pt modelId="{75F929AA-A61E-473C-8223-62CCA8114254}" type="pres">
      <dgm:prSet presAssocID="{9A5F360B-E6DA-4AC9-8B4A-AB00CC71959F}" presName="linear" presStyleCnt="0">
        <dgm:presLayoutVars>
          <dgm:animLvl val="lvl"/>
          <dgm:resizeHandles val="exact"/>
        </dgm:presLayoutVars>
      </dgm:prSet>
      <dgm:spPr/>
    </dgm:pt>
    <dgm:pt modelId="{A8994BD9-374E-405A-91F9-7E589BDFA76E}" type="pres">
      <dgm:prSet presAssocID="{7F64D66C-6677-42B2-AA7A-6CE75DB71713}" presName="parentText" presStyleLbl="node1" presStyleIdx="0" presStyleCnt="8">
        <dgm:presLayoutVars>
          <dgm:chMax val="0"/>
          <dgm:bulletEnabled val="1"/>
        </dgm:presLayoutVars>
      </dgm:prSet>
      <dgm:spPr/>
    </dgm:pt>
    <dgm:pt modelId="{F5CD5E6A-CF83-4304-961A-1A1D93125478}" type="pres">
      <dgm:prSet presAssocID="{A045129D-4B31-4A5B-9062-47D55274FAAD}" presName="spacer" presStyleCnt="0"/>
      <dgm:spPr/>
    </dgm:pt>
    <dgm:pt modelId="{7507C8DF-B884-463E-8DC3-71067582BFE1}" type="pres">
      <dgm:prSet presAssocID="{4B3B2DEC-11FD-426B-9221-BB257A3A340C}" presName="parentText" presStyleLbl="node1" presStyleIdx="1" presStyleCnt="8">
        <dgm:presLayoutVars>
          <dgm:chMax val="0"/>
          <dgm:bulletEnabled val="1"/>
        </dgm:presLayoutVars>
      </dgm:prSet>
      <dgm:spPr/>
    </dgm:pt>
    <dgm:pt modelId="{60B7DF45-7D63-4771-BB98-F8DF685BF1CA}" type="pres">
      <dgm:prSet presAssocID="{34196858-A7E1-4A5F-8012-B0CDE66C60D9}" presName="spacer" presStyleCnt="0"/>
      <dgm:spPr/>
    </dgm:pt>
    <dgm:pt modelId="{9CAE69CD-B0D9-4689-93A0-50B2C8DDCCCC}" type="pres">
      <dgm:prSet presAssocID="{78DB0E62-8904-4C76-84D6-060C80419B32}" presName="parentText" presStyleLbl="node1" presStyleIdx="2" presStyleCnt="8">
        <dgm:presLayoutVars>
          <dgm:chMax val="0"/>
          <dgm:bulletEnabled val="1"/>
        </dgm:presLayoutVars>
      </dgm:prSet>
      <dgm:spPr/>
    </dgm:pt>
    <dgm:pt modelId="{B8580FB7-9417-4487-B6DD-84C287E45499}" type="pres">
      <dgm:prSet presAssocID="{8E8D3D17-1524-4352-A1F4-9E5534823C8E}" presName="spacer" presStyleCnt="0"/>
      <dgm:spPr/>
    </dgm:pt>
    <dgm:pt modelId="{A550978C-35C6-445C-9103-A3BEB0C40AAE}" type="pres">
      <dgm:prSet presAssocID="{C6D98490-D803-43B8-8D41-FD596B28C83E}" presName="parentText" presStyleLbl="node1" presStyleIdx="3" presStyleCnt="8">
        <dgm:presLayoutVars>
          <dgm:chMax val="0"/>
          <dgm:bulletEnabled val="1"/>
        </dgm:presLayoutVars>
      </dgm:prSet>
      <dgm:spPr/>
    </dgm:pt>
    <dgm:pt modelId="{0459E2D9-9EEC-4648-8350-D5D03875045E}" type="pres">
      <dgm:prSet presAssocID="{DB283778-201B-4B7B-A234-6B7BD9F56CBA}" presName="spacer" presStyleCnt="0"/>
      <dgm:spPr/>
    </dgm:pt>
    <dgm:pt modelId="{388D6DB4-9457-48E3-867C-4AD7EBD78216}" type="pres">
      <dgm:prSet presAssocID="{E6928FE8-154A-466F-8A76-D84A04C1789F}" presName="parentText" presStyleLbl="node1" presStyleIdx="4" presStyleCnt="8">
        <dgm:presLayoutVars>
          <dgm:chMax val="0"/>
          <dgm:bulletEnabled val="1"/>
        </dgm:presLayoutVars>
      </dgm:prSet>
      <dgm:spPr/>
    </dgm:pt>
    <dgm:pt modelId="{86DEAD70-BECA-4D93-AB07-4CCE12F0489A}" type="pres">
      <dgm:prSet presAssocID="{1458868D-D453-4F34-B141-0EEF871AC3C3}" presName="spacer" presStyleCnt="0"/>
      <dgm:spPr/>
    </dgm:pt>
    <dgm:pt modelId="{275E27FD-148F-4E44-A229-4D4AD71D76B1}" type="pres">
      <dgm:prSet presAssocID="{02590C5F-F63D-42ED-A6ED-0CD9E55F22CE}" presName="parentText" presStyleLbl="node1" presStyleIdx="5" presStyleCnt="8">
        <dgm:presLayoutVars>
          <dgm:chMax val="0"/>
          <dgm:bulletEnabled val="1"/>
        </dgm:presLayoutVars>
      </dgm:prSet>
      <dgm:spPr/>
    </dgm:pt>
    <dgm:pt modelId="{F5DB6F2E-B1B8-45C7-91C3-81305D90323C}" type="pres">
      <dgm:prSet presAssocID="{516AEA6E-46D3-40A7-ABF9-B4798B6174F0}" presName="spacer" presStyleCnt="0"/>
      <dgm:spPr/>
    </dgm:pt>
    <dgm:pt modelId="{2D84668A-7B03-40A4-A7A4-6F1A688D65D0}" type="pres">
      <dgm:prSet presAssocID="{BBEB4EF0-3DB0-47B2-AE47-D74F503928C8}" presName="parentText" presStyleLbl="node1" presStyleIdx="6" presStyleCnt="8">
        <dgm:presLayoutVars>
          <dgm:chMax val="0"/>
          <dgm:bulletEnabled val="1"/>
        </dgm:presLayoutVars>
      </dgm:prSet>
      <dgm:spPr/>
    </dgm:pt>
    <dgm:pt modelId="{0AF65D37-45E1-4151-BC81-FF606159E4BA}" type="pres">
      <dgm:prSet presAssocID="{570F360A-0C51-405D-B7F3-8EDA1269CE8A}" presName="spacer" presStyleCnt="0"/>
      <dgm:spPr/>
    </dgm:pt>
    <dgm:pt modelId="{B0C1A7D7-C7FD-4186-ADA4-7D7256CA9397}" type="pres">
      <dgm:prSet presAssocID="{94A466C8-568F-4B05-8AEA-6FB684A5E0DB}" presName="parentText" presStyleLbl="node1" presStyleIdx="7" presStyleCnt="8">
        <dgm:presLayoutVars>
          <dgm:chMax val="0"/>
          <dgm:bulletEnabled val="1"/>
        </dgm:presLayoutVars>
      </dgm:prSet>
      <dgm:spPr/>
    </dgm:pt>
  </dgm:ptLst>
  <dgm:cxnLst>
    <dgm:cxn modelId="{D3B83112-834E-4A22-A359-F1B87274344D}" type="presOf" srcId="{E6928FE8-154A-466F-8A76-D84A04C1789F}" destId="{388D6DB4-9457-48E3-867C-4AD7EBD78216}" srcOrd="0" destOrd="0" presId="urn:microsoft.com/office/officeart/2005/8/layout/vList2"/>
    <dgm:cxn modelId="{F4E97E13-8C07-4284-BB29-3890AC718CA2}" srcId="{9A5F360B-E6DA-4AC9-8B4A-AB00CC71959F}" destId="{02590C5F-F63D-42ED-A6ED-0CD9E55F22CE}" srcOrd="5" destOrd="0" parTransId="{7200ADF9-29BE-4AC3-8300-1986CFCC8ECE}" sibTransId="{516AEA6E-46D3-40A7-ABF9-B4798B6174F0}"/>
    <dgm:cxn modelId="{A5B08723-55B2-4131-89AB-9DBFE8102BC5}" srcId="{9A5F360B-E6DA-4AC9-8B4A-AB00CC71959F}" destId="{78DB0E62-8904-4C76-84D6-060C80419B32}" srcOrd="2" destOrd="0" parTransId="{EBC0355C-F33F-4B01-ADA2-7A7B1A4BF1B7}" sibTransId="{8E8D3D17-1524-4352-A1F4-9E5534823C8E}"/>
    <dgm:cxn modelId="{5631573E-CA3B-48A1-811A-8F97D01C5B1F}" type="presOf" srcId="{BBEB4EF0-3DB0-47B2-AE47-D74F503928C8}" destId="{2D84668A-7B03-40A4-A7A4-6F1A688D65D0}" srcOrd="0" destOrd="0" presId="urn:microsoft.com/office/officeart/2005/8/layout/vList2"/>
    <dgm:cxn modelId="{B8E80946-E1DF-431A-BD7A-2873C6EE9127}" type="presOf" srcId="{94A466C8-568F-4B05-8AEA-6FB684A5E0DB}" destId="{B0C1A7D7-C7FD-4186-ADA4-7D7256CA9397}" srcOrd="0" destOrd="0" presId="urn:microsoft.com/office/officeart/2005/8/layout/vList2"/>
    <dgm:cxn modelId="{77204671-D15E-4B3D-BBA6-D1704279B61F}" srcId="{9A5F360B-E6DA-4AC9-8B4A-AB00CC71959F}" destId="{7F64D66C-6677-42B2-AA7A-6CE75DB71713}" srcOrd="0" destOrd="0" parTransId="{710CF27E-18BC-466D-977D-6728231519C1}" sibTransId="{A045129D-4B31-4A5B-9062-47D55274FAAD}"/>
    <dgm:cxn modelId="{6742AD78-5BDF-4D15-AB7F-16752E17F9DF}" srcId="{9A5F360B-E6DA-4AC9-8B4A-AB00CC71959F}" destId="{94A466C8-568F-4B05-8AEA-6FB684A5E0DB}" srcOrd="7" destOrd="0" parTransId="{3F5D6CA6-71F2-4578-B6A4-E8F12C613D5A}" sibTransId="{CB596920-B60F-4B46-B8FD-1A5B249CDEE3}"/>
    <dgm:cxn modelId="{264EBB9C-FE5B-4A7F-8933-132ACC46CFE3}" type="presOf" srcId="{9A5F360B-E6DA-4AC9-8B4A-AB00CC71959F}" destId="{75F929AA-A61E-473C-8223-62CCA8114254}" srcOrd="0" destOrd="0" presId="urn:microsoft.com/office/officeart/2005/8/layout/vList2"/>
    <dgm:cxn modelId="{173010AA-02E2-4991-9544-CA5B6E7868A4}" type="presOf" srcId="{C6D98490-D803-43B8-8D41-FD596B28C83E}" destId="{A550978C-35C6-445C-9103-A3BEB0C40AAE}" srcOrd="0" destOrd="0" presId="urn:microsoft.com/office/officeart/2005/8/layout/vList2"/>
    <dgm:cxn modelId="{88AD51AC-B389-4AAD-B5D4-6A38A63423AD}" type="presOf" srcId="{4B3B2DEC-11FD-426B-9221-BB257A3A340C}" destId="{7507C8DF-B884-463E-8DC3-71067582BFE1}" srcOrd="0" destOrd="0" presId="urn:microsoft.com/office/officeart/2005/8/layout/vList2"/>
    <dgm:cxn modelId="{C39AD0B4-BCA5-48A2-994E-5D15AE48C5EB}" srcId="{9A5F360B-E6DA-4AC9-8B4A-AB00CC71959F}" destId="{4B3B2DEC-11FD-426B-9221-BB257A3A340C}" srcOrd="1" destOrd="0" parTransId="{1860AB2C-4771-4DC4-B256-D87923762F53}" sibTransId="{34196858-A7E1-4A5F-8012-B0CDE66C60D9}"/>
    <dgm:cxn modelId="{C40542BA-8A3C-4BD5-86F1-7816206A8467}" type="presOf" srcId="{02590C5F-F63D-42ED-A6ED-0CD9E55F22CE}" destId="{275E27FD-148F-4E44-A229-4D4AD71D76B1}" srcOrd="0" destOrd="0" presId="urn:microsoft.com/office/officeart/2005/8/layout/vList2"/>
    <dgm:cxn modelId="{4297DEBB-16A1-49F1-9073-F6811CEF8A37}" srcId="{9A5F360B-E6DA-4AC9-8B4A-AB00CC71959F}" destId="{C6D98490-D803-43B8-8D41-FD596B28C83E}" srcOrd="3" destOrd="0" parTransId="{CA55B341-4E35-4AEA-9A31-9923B89C7DD8}" sibTransId="{DB283778-201B-4B7B-A234-6B7BD9F56CBA}"/>
    <dgm:cxn modelId="{CAF9DDBC-B0F4-4A2B-9371-256426C73FA2}" srcId="{9A5F360B-E6DA-4AC9-8B4A-AB00CC71959F}" destId="{E6928FE8-154A-466F-8A76-D84A04C1789F}" srcOrd="4" destOrd="0" parTransId="{5CA17BAA-0766-40D7-A247-2321B923A2C5}" sibTransId="{1458868D-D453-4F34-B141-0EEF871AC3C3}"/>
    <dgm:cxn modelId="{DCA0BECD-022C-401F-9EE8-98EA93B9B91A}" srcId="{9A5F360B-E6DA-4AC9-8B4A-AB00CC71959F}" destId="{BBEB4EF0-3DB0-47B2-AE47-D74F503928C8}" srcOrd="6" destOrd="0" parTransId="{CE0122AF-4A7B-4ABE-BD46-720BB3FBFECE}" sibTransId="{570F360A-0C51-405D-B7F3-8EDA1269CE8A}"/>
    <dgm:cxn modelId="{732F8BD5-E1E5-497B-A003-AC2F5282B523}" type="presOf" srcId="{7F64D66C-6677-42B2-AA7A-6CE75DB71713}" destId="{A8994BD9-374E-405A-91F9-7E589BDFA76E}" srcOrd="0" destOrd="0" presId="urn:microsoft.com/office/officeart/2005/8/layout/vList2"/>
    <dgm:cxn modelId="{A4C0FEE9-5686-4620-86EB-3A92A5CEADD4}" type="presOf" srcId="{78DB0E62-8904-4C76-84D6-060C80419B32}" destId="{9CAE69CD-B0D9-4689-93A0-50B2C8DDCCCC}" srcOrd="0" destOrd="0" presId="urn:microsoft.com/office/officeart/2005/8/layout/vList2"/>
    <dgm:cxn modelId="{D00E123D-B771-45E3-A3E3-12E9528D1D99}" type="presParOf" srcId="{75F929AA-A61E-473C-8223-62CCA8114254}" destId="{A8994BD9-374E-405A-91F9-7E589BDFA76E}" srcOrd="0" destOrd="0" presId="urn:microsoft.com/office/officeart/2005/8/layout/vList2"/>
    <dgm:cxn modelId="{83AAFD65-40D8-4F49-9CBF-DFAAA3255D3A}" type="presParOf" srcId="{75F929AA-A61E-473C-8223-62CCA8114254}" destId="{F5CD5E6A-CF83-4304-961A-1A1D93125478}" srcOrd="1" destOrd="0" presId="urn:microsoft.com/office/officeart/2005/8/layout/vList2"/>
    <dgm:cxn modelId="{F2EBB195-3A9D-47E1-AF1A-C7B35C5AA99C}" type="presParOf" srcId="{75F929AA-A61E-473C-8223-62CCA8114254}" destId="{7507C8DF-B884-463E-8DC3-71067582BFE1}" srcOrd="2" destOrd="0" presId="urn:microsoft.com/office/officeart/2005/8/layout/vList2"/>
    <dgm:cxn modelId="{E1CF12E4-F064-4362-B674-48073C543B17}" type="presParOf" srcId="{75F929AA-A61E-473C-8223-62CCA8114254}" destId="{60B7DF45-7D63-4771-BB98-F8DF685BF1CA}" srcOrd="3" destOrd="0" presId="urn:microsoft.com/office/officeart/2005/8/layout/vList2"/>
    <dgm:cxn modelId="{454ECF4A-AAFB-4AB5-8FEE-535A7A411104}" type="presParOf" srcId="{75F929AA-A61E-473C-8223-62CCA8114254}" destId="{9CAE69CD-B0D9-4689-93A0-50B2C8DDCCCC}" srcOrd="4" destOrd="0" presId="urn:microsoft.com/office/officeart/2005/8/layout/vList2"/>
    <dgm:cxn modelId="{B5EA9563-75A4-4488-A845-15DF8445DE98}" type="presParOf" srcId="{75F929AA-A61E-473C-8223-62CCA8114254}" destId="{B8580FB7-9417-4487-B6DD-84C287E45499}" srcOrd="5" destOrd="0" presId="urn:microsoft.com/office/officeart/2005/8/layout/vList2"/>
    <dgm:cxn modelId="{B08E97A6-20C9-4898-A024-887FD2F231DC}" type="presParOf" srcId="{75F929AA-A61E-473C-8223-62CCA8114254}" destId="{A550978C-35C6-445C-9103-A3BEB0C40AAE}" srcOrd="6" destOrd="0" presId="urn:microsoft.com/office/officeart/2005/8/layout/vList2"/>
    <dgm:cxn modelId="{DDF25145-9369-41EC-A266-2C694019C198}" type="presParOf" srcId="{75F929AA-A61E-473C-8223-62CCA8114254}" destId="{0459E2D9-9EEC-4648-8350-D5D03875045E}" srcOrd="7" destOrd="0" presId="urn:microsoft.com/office/officeart/2005/8/layout/vList2"/>
    <dgm:cxn modelId="{ECD02EE7-F060-4191-AF79-02B848FA1F0F}" type="presParOf" srcId="{75F929AA-A61E-473C-8223-62CCA8114254}" destId="{388D6DB4-9457-48E3-867C-4AD7EBD78216}" srcOrd="8" destOrd="0" presId="urn:microsoft.com/office/officeart/2005/8/layout/vList2"/>
    <dgm:cxn modelId="{5231CDF2-A966-4DD2-A026-0AD658D4EF7F}" type="presParOf" srcId="{75F929AA-A61E-473C-8223-62CCA8114254}" destId="{86DEAD70-BECA-4D93-AB07-4CCE12F0489A}" srcOrd="9" destOrd="0" presId="urn:microsoft.com/office/officeart/2005/8/layout/vList2"/>
    <dgm:cxn modelId="{5B2E180E-6DA7-40CD-9940-B0B251E4FABF}" type="presParOf" srcId="{75F929AA-A61E-473C-8223-62CCA8114254}" destId="{275E27FD-148F-4E44-A229-4D4AD71D76B1}" srcOrd="10" destOrd="0" presId="urn:microsoft.com/office/officeart/2005/8/layout/vList2"/>
    <dgm:cxn modelId="{8D9B6541-8ABD-46D5-A5E2-F0D221026CDB}" type="presParOf" srcId="{75F929AA-A61E-473C-8223-62CCA8114254}" destId="{F5DB6F2E-B1B8-45C7-91C3-81305D90323C}" srcOrd="11" destOrd="0" presId="urn:microsoft.com/office/officeart/2005/8/layout/vList2"/>
    <dgm:cxn modelId="{7B9219F4-A325-4376-9702-CB772E1ECDCA}" type="presParOf" srcId="{75F929AA-A61E-473C-8223-62CCA8114254}" destId="{2D84668A-7B03-40A4-A7A4-6F1A688D65D0}" srcOrd="12" destOrd="0" presId="urn:microsoft.com/office/officeart/2005/8/layout/vList2"/>
    <dgm:cxn modelId="{AF6864CD-7DF9-47EE-86F7-C25C38C12ABD}" type="presParOf" srcId="{75F929AA-A61E-473C-8223-62CCA8114254}" destId="{0AF65D37-45E1-4151-BC81-FF606159E4BA}" srcOrd="13" destOrd="0" presId="urn:microsoft.com/office/officeart/2005/8/layout/vList2"/>
    <dgm:cxn modelId="{4512C894-8A67-456D-B790-2DB6239558C0}" type="presParOf" srcId="{75F929AA-A61E-473C-8223-62CCA8114254}" destId="{B0C1A7D7-C7FD-4186-ADA4-7D7256CA9397}" srcOrd="1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AB245EA0-7197-4600-AB2E-BA3F1818EF09}" type="doc">
      <dgm:prSet loTypeId="urn:microsoft.com/office/officeart/2008/layout/AlternatingPictureBlocks" loCatId="list" qsTypeId="urn:microsoft.com/office/officeart/2005/8/quickstyle/simple1" qsCatId="simple" csTypeId="urn:microsoft.com/office/officeart/2005/8/colors/accent1_2" csCatId="accent1" phldr="1"/>
      <dgm:spPr/>
      <dgm:t>
        <a:bodyPr/>
        <a:lstStyle/>
        <a:p>
          <a:endParaRPr lang="en-IN"/>
        </a:p>
      </dgm:t>
    </dgm:pt>
    <dgm:pt modelId="{FEDF36DA-5BEC-4D83-8D5C-5ECD07F5C1D9}">
      <dgm:prSet custT="1"/>
      <dgm:spPr/>
      <dgm:t>
        <a:bodyPr/>
        <a:lstStyle/>
        <a:p>
          <a:r>
            <a:rPr lang="en-US" sz="2200" b="1">
              <a:latin typeface="Times New Roman" panose="02020603050405020304" pitchFamily="18" charset="0"/>
              <a:cs typeface="Times New Roman" panose="02020603050405020304" pitchFamily="18" charset="0"/>
            </a:rPr>
            <a:t>Women Empowerment, Microcredit Programs and Female Community Health Workers (CHWS)</a:t>
          </a:r>
          <a:endParaRPr lang="en-IN" sz="2200" b="1">
            <a:latin typeface="Times New Roman" panose="02020603050405020304" pitchFamily="18" charset="0"/>
            <a:cs typeface="Times New Roman" panose="02020603050405020304" pitchFamily="18" charset="0"/>
          </a:endParaRPr>
        </a:p>
      </dgm:t>
    </dgm:pt>
    <dgm:pt modelId="{5F85D7EB-3087-4F07-A480-94F3919E6BB6}" type="parTrans" cxnId="{C1EF289F-70BB-4980-8E03-342727070521}">
      <dgm:prSet/>
      <dgm:spPr/>
      <dgm:t>
        <a:bodyPr/>
        <a:lstStyle/>
        <a:p>
          <a:endParaRPr lang="en-IN"/>
        </a:p>
      </dgm:t>
    </dgm:pt>
    <dgm:pt modelId="{83B84081-CDAA-46EC-9557-15BC84570BB6}" type="sibTrans" cxnId="{C1EF289F-70BB-4980-8E03-342727070521}">
      <dgm:prSet/>
      <dgm:spPr/>
      <dgm:t>
        <a:bodyPr/>
        <a:lstStyle/>
        <a:p>
          <a:endParaRPr lang="en-IN"/>
        </a:p>
      </dgm:t>
    </dgm:pt>
    <dgm:pt modelId="{E0A1399D-8856-4B9D-A3E2-079CBE80A0F3}">
      <dgm:prSet custT="1"/>
      <dgm:spPr/>
      <dgm:t>
        <a:bodyPr/>
        <a:lstStyle/>
        <a:p>
          <a:r>
            <a:rPr lang="en-US" sz="2400" b="1">
              <a:latin typeface="Times New Roman" panose="02020603050405020304" pitchFamily="18" charset="0"/>
              <a:cs typeface="Times New Roman" panose="02020603050405020304" pitchFamily="18" charset="0"/>
            </a:rPr>
            <a:t>Socioeconomic Progress : Educational Infrastructure, Poverty Alleviation.</a:t>
          </a:r>
          <a:endParaRPr lang="en-IN" sz="2400" b="1">
            <a:latin typeface="Times New Roman" panose="02020603050405020304" pitchFamily="18" charset="0"/>
            <a:cs typeface="Times New Roman" panose="02020603050405020304" pitchFamily="18" charset="0"/>
          </a:endParaRPr>
        </a:p>
      </dgm:t>
    </dgm:pt>
    <dgm:pt modelId="{14D648F7-5B9D-4B0D-95AB-22077F5681EE}" type="parTrans" cxnId="{9187A466-45EE-441D-B8F1-C7C40243162D}">
      <dgm:prSet/>
      <dgm:spPr/>
      <dgm:t>
        <a:bodyPr/>
        <a:lstStyle/>
        <a:p>
          <a:endParaRPr lang="en-IN"/>
        </a:p>
      </dgm:t>
    </dgm:pt>
    <dgm:pt modelId="{7C7B531C-8C23-40DD-8329-B010BDB08904}" type="sibTrans" cxnId="{9187A466-45EE-441D-B8F1-C7C40243162D}">
      <dgm:prSet/>
      <dgm:spPr/>
      <dgm:t>
        <a:bodyPr/>
        <a:lstStyle/>
        <a:p>
          <a:endParaRPr lang="en-IN"/>
        </a:p>
      </dgm:t>
    </dgm:pt>
    <dgm:pt modelId="{CCFAE462-528B-4296-81C3-111E0060581F}" type="pres">
      <dgm:prSet presAssocID="{AB245EA0-7197-4600-AB2E-BA3F1818EF09}" presName="linearFlow" presStyleCnt="0">
        <dgm:presLayoutVars>
          <dgm:dir/>
          <dgm:resizeHandles val="exact"/>
        </dgm:presLayoutVars>
      </dgm:prSet>
      <dgm:spPr/>
    </dgm:pt>
    <dgm:pt modelId="{9455F1BD-388A-466F-9C99-1F573291407A}" type="pres">
      <dgm:prSet presAssocID="{FEDF36DA-5BEC-4D83-8D5C-5ECD07F5C1D9}" presName="comp" presStyleCnt="0"/>
      <dgm:spPr/>
    </dgm:pt>
    <dgm:pt modelId="{3BFF947D-D633-4863-8B6F-05F7F8F06ECE}" type="pres">
      <dgm:prSet presAssocID="{FEDF36DA-5BEC-4D83-8D5C-5ECD07F5C1D9}" presName="rect2" presStyleLbl="node1" presStyleIdx="0" presStyleCnt="2">
        <dgm:presLayoutVars>
          <dgm:bulletEnabled val="1"/>
        </dgm:presLayoutVars>
      </dgm:prSet>
      <dgm:spPr/>
    </dgm:pt>
    <dgm:pt modelId="{3B4179D5-FB0F-40FB-843F-D70FA2986D90}" type="pres">
      <dgm:prSet presAssocID="{FEDF36DA-5BEC-4D83-8D5C-5ECD07F5C1D9}" presName="rect1" presStyleLbl="lnNode1" presStyleIdx="0" presStyleCnt="2" custScaleX="110981"/>
      <dgm:spPr>
        <a:blipFill>
          <a:blip xmlns:r="http://schemas.openxmlformats.org/officeDocument/2006/relationships" r:embed="rId1">
            <a:extLst>
              <a:ext uri="{28A0092B-C50C-407E-A947-70E740481C1C}">
                <a14:useLocalDpi xmlns:a14="http://schemas.microsoft.com/office/drawing/2010/main" val="0"/>
              </a:ext>
            </a:extLst>
          </a:blip>
          <a:srcRect/>
          <a:stretch>
            <a:fillRect l="-38000" r="-38000"/>
          </a:stretch>
        </a:blipFill>
      </dgm:spPr>
    </dgm:pt>
    <dgm:pt modelId="{618EFCBF-27BF-4DA8-936D-00BADFD937C8}" type="pres">
      <dgm:prSet presAssocID="{83B84081-CDAA-46EC-9557-15BC84570BB6}" presName="sibTrans" presStyleCnt="0"/>
      <dgm:spPr/>
    </dgm:pt>
    <dgm:pt modelId="{B55DBCC9-A4F8-40E7-987E-7D14C783FA71}" type="pres">
      <dgm:prSet presAssocID="{E0A1399D-8856-4B9D-A3E2-079CBE80A0F3}" presName="comp" presStyleCnt="0"/>
      <dgm:spPr/>
    </dgm:pt>
    <dgm:pt modelId="{B0E67A9F-DDA6-44D3-9183-BD136A101267}" type="pres">
      <dgm:prSet presAssocID="{E0A1399D-8856-4B9D-A3E2-079CBE80A0F3}" presName="rect2" presStyleLbl="node1" presStyleIdx="1" presStyleCnt="2" custScaleX="102086">
        <dgm:presLayoutVars>
          <dgm:bulletEnabled val="1"/>
        </dgm:presLayoutVars>
      </dgm:prSet>
      <dgm:spPr/>
    </dgm:pt>
    <dgm:pt modelId="{1A4E0FD9-56EC-4FD5-857B-92A6EA71BD24}" type="pres">
      <dgm:prSet presAssocID="{E0A1399D-8856-4B9D-A3E2-079CBE80A0F3}" presName="rect1" presStyleLbl="lnNode1" presStyleIdx="1" presStyleCnt="2" custScaleX="106068"/>
      <dgm:spPr>
        <a:blipFill>
          <a:blip xmlns:r="http://schemas.openxmlformats.org/officeDocument/2006/relationships" r:embed="rId2">
            <a:extLst>
              <a:ext uri="{28A0092B-C50C-407E-A947-70E740481C1C}">
                <a14:useLocalDpi xmlns:a14="http://schemas.microsoft.com/office/drawing/2010/main" val="0"/>
              </a:ext>
            </a:extLst>
          </a:blip>
          <a:srcRect/>
          <a:stretch>
            <a:fillRect l="-26000" r="-26000"/>
          </a:stretch>
        </a:blipFill>
      </dgm:spPr>
    </dgm:pt>
  </dgm:ptLst>
  <dgm:cxnLst>
    <dgm:cxn modelId="{AE5C9B32-9444-4B00-A29A-96109D7D05DF}" type="presOf" srcId="{FEDF36DA-5BEC-4D83-8D5C-5ECD07F5C1D9}" destId="{3BFF947D-D633-4863-8B6F-05F7F8F06ECE}" srcOrd="0" destOrd="0" presId="urn:microsoft.com/office/officeart/2008/layout/AlternatingPictureBlocks"/>
    <dgm:cxn modelId="{198CAE5D-EFBE-459C-9CEA-BFBBC7C5A7FE}" type="presOf" srcId="{E0A1399D-8856-4B9D-A3E2-079CBE80A0F3}" destId="{B0E67A9F-DDA6-44D3-9183-BD136A101267}" srcOrd="0" destOrd="0" presId="urn:microsoft.com/office/officeart/2008/layout/AlternatingPictureBlocks"/>
    <dgm:cxn modelId="{9187A466-45EE-441D-B8F1-C7C40243162D}" srcId="{AB245EA0-7197-4600-AB2E-BA3F1818EF09}" destId="{E0A1399D-8856-4B9D-A3E2-079CBE80A0F3}" srcOrd="1" destOrd="0" parTransId="{14D648F7-5B9D-4B0D-95AB-22077F5681EE}" sibTransId="{7C7B531C-8C23-40DD-8329-B010BDB08904}"/>
    <dgm:cxn modelId="{4AAC9067-C3F5-40CD-9B78-7E8B8E85BE08}" type="presOf" srcId="{AB245EA0-7197-4600-AB2E-BA3F1818EF09}" destId="{CCFAE462-528B-4296-81C3-111E0060581F}" srcOrd="0" destOrd="0" presId="urn:microsoft.com/office/officeart/2008/layout/AlternatingPictureBlocks"/>
    <dgm:cxn modelId="{C1EF289F-70BB-4980-8E03-342727070521}" srcId="{AB245EA0-7197-4600-AB2E-BA3F1818EF09}" destId="{FEDF36DA-5BEC-4D83-8D5C-5ECD07F5C1D9}" srcOrd="0" destOrd="0" parTransId="{5F85D7EB-3087-4F07-A480-94F3919E6BB6}" sibTransId="{83B84081-CDAA-46EC-9557-15BC84570BB6}"/>
    <dgm:cxn modelId="{80F553D9-A33C-4E42-AA8E-016DF2679C6E}" type="presParOf" srcId="{CCFAE462-528B-4296-81C3-111E0060581F}" destId="{9455F1BD-388A-466F-9C99-1F573291407A}" srcOrd="0" destOrd="0" presId="urn:microsoft.com/office/officeart/2008/layout/AlternatingPictureBlocks"/>
    <dgm:cxn modelId="{B6D2F64D-DD01-45B3-8E0E-6A3A94F3E4D0}" type="presParOf" srcId="{9455F1BD-388A-466F-9C99-1F573291407A}" destId="{3BFF947D-D633-4863-8B6F-05F7F8F06ECE}" srcOrd="0" destOrd="0" presId="urn:microsoft.com/office/officeart/2008/layout/AlternatingPictureBlocks"/>
    <dgm:cxn modelId="{BAB4956F-81F8-4DF5-94B5-23DFF3078DD7}" type="presParOf" srcId="{9455F1BD-388A-466F-9C99-1F573291407A}" destId="{3B4179D5-FB0F-40FB-843F-D70FA2986D90}" srcOrd="1" destOrd="0" presId="urn:microsoft.com/office/officeart/2008/layout/AlternatingPictureBlocks"/>
    <dgm:cxn modelId="{DE1154CE-6A05-4D8E-8DEF-2A4B84DBC59B}" type="presParOf" srcId="{CCFAE462-528B-4296-81C3-111E0060581F}" destId="{618EFCBF-27BF-4DA8-936D-00BADFD937C8}" srcOrd="1" destOrd="0" presId="urn:microsoft.com/office/officeart/2008/layout/AlternatingPictureBlocks"/>
    <dgm:cxn modelId="{420F3652-3228-49F8-AE74-3EF435800A0E}" type="presParOf" srcId="{CCFAE462-528B-4296-81C3-111E0060581F}" destId="{B55DBCC9-A4F8-40E7-987E-7D14C783FA71}" srcOrd="2" destOrd="0" presId="urn:microsoft.com/office/officeart/2008/layout/AlternatingPictureBlocks"/>
    <dgm:cxn modelId="{15551231-61B5-497D-93A8-A1B4B0A3EE8C}" type="presParOf" srcId="{B55DBCC9-A4F8-40E7-987E-7D14C783FA71}" destId="{B0E67A9F-DDA6-44D3-9183-BD136A101267}" srcOrd="0" destOrd="0" presId="urn:microsoft.com/office/officeart/2008/layout/AlternatingPictureBlocks"/>
    <dgm:cxn modelId="{5B0DBD4D-524E-4A92-ACB1-9B426B4D342A}" type="presParOf" srcId="{B55DBCC9-A4F8-40E7-987E-7D14C783FA71}" destId="{1A4E0FD9-56EC-4FD5-857B-92A6EA71BD24}" srcOrd="1" destOrd="0" presId="urn:microsoft.com/office/officeart/2008/layout/AlternatingPictureBlock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5F1D7E08-28B3-4569-A5E0-3E6DCEAFCB30}" type="doc">
      <dgm:prSet loTypeId="urn:microsoft.com/office/officeart/2005/8/layout/vList2" loCatId="list" qsTypeId="urn:microsoft.com/office/officeart/2005/8/quickstyle/simple1" qsCatId="simple" csTypeId="urn:microsoft.com/office/officeart/2005/8/colors/accent0_3" csCatId="mainScheme" phldr="1"/>
      <dgm:spPr/>
      <dgm:t>
        <a:bodyPr/>
        <a:lstStyle/>
        <a:p>
          <a:endParaRPr lang="en-US"/>
        </a:p>
      </dgm:t>
    </dgm:pt>
    <dgm:pt modelId="{AB650196-17B8-4486-87FD-FC4BCEFE10B1}">
      <dgm:prSet/>
      <dgm:spPr/>
      <dgm:t>
        <a:bodyPr/>
        <a:lstStyle/>
        <a:p>
          <a:r>
            <a:rPr lang="en-US"/>
            <a:t>Expanded immunization: targets 9 diseases (TB, polio, measles, etc.).</a:t>
          </a:r>
        </a:p>
      </dgm:t>
    </dgm:pt>
    <dgm:pt modelId="{9D7FB57B-9AAD-4A35-A05B-7885993715FA}" type="parTrans" cxnId="{BB7B4E12-C6FC-4A93-AB28-D0FD68C97A12}">
      <dgm:prSet/>
      <dgm:spPr/>
      <dgm:t>
        <a:bodyPr/>
        <a:lstStyle/>
        <a:p>
          <a:endParaRPr lang="en-US"/>
        </a:p>
      </dgm:t>
    </dgm:pt>
    <dgm:pt modelId="{0BEFC3B7-CBE2-4C90-B8FA-D25694A1096C}" type="sibTrans" cxnId="{BB7B4E12-C6FC-4A93-AB28-D0FD68C97A12}">
      <dgm:prSet/>
      <dgm:spPr/>
      <dgm:t>
        <a:bodyPr/>
        <a:lstStyle/>
        <a:p>
          <a:endParaRPr lang="en-US"/>
        </a:p>
      </dgm:t>
    </dgm:pt>
    <dgm:pt modelId="{44119091-01A4-45BE-9D49-4903682E4113}">
      <dgm:prSet/>
      <dgm:spPr/>
      <dgm:t>
        <a:bodyPr/>
        <a:lstStyle/>
        <a:p>
          <a:r>
            <a:rPr lang="en-US"/>
            <a:t>Disaster Preparedness: cyclone shelters, early warning systems.</a:t>
          </a:r>
        </a:p>
      </dgm:t>
    </dgm:pt>
    <dgm:pt modelId="{8906A0A0-094C-4405-A34D-4F702F889E2A}" type="parTrans" cxnId="{CB47E03A-58BF-47D4-9440-CAC80011D954}">
      <dgm:prSet/>
      <dgm:spPr/>
      <dgm:t>
        <a:bodyPr/>
        <a:lstStyle/>
        <a:p>
          <a:endParaRPr lang="en-US"/>
        </a:p>
      </dgm:t>
    </dgm:pt>
    <dgm:pt modelId="{20583AD9-FE70-4C81-A8BD-5C52398D787E}" type="sibTrans" cxnId="{CB47E03A-58BF-47D4-9440-CAC80011D954}">
      <dgm:prSet/>
      <dgm:spPr/>
      <dgm:t>
        <a:bodyPr/>
        <a:lstStyle/>
        <a:p>
          <a:endParaRPr lang="en-US"/>
        </a:p>
      </dgm:t>
    </dgm:pt>
    <dgm:pt modelId="{7355759C-7CFF-4877-90DF-A1B70D1D27EE}">
      <dgm:prSet/>
      <dgm:spPr/>
      <dgm:t>
        <a:bodyPr/>
        <a:lstStyle/>
        <a:p>
          <a:r>
            <a:rPr lang="en-US"/>
            <a:t>NCD management: national surveys to address diabetes hypertension and cancer.</a:t>
          </a:r>
        </a:p>
      </dgm:t>
    </dgm:pt>
    <dgm:pt modelId="{F3ABCBB5-C741-4AC0-A2DC-73F3CFBD03F8}" type="parTrans" cxnId="{AB7C68F1-0270-4368-AE72-BCDAAEDE313D}">
      <dgm:prSet/>
      <dgm:spPr/>
      <dgm:t>
        <a:bodyPr/>
        <a:lstStyle/>
        <a:p>
          <a:endParaRPr lang="en-US"/>
        </a:p>
      </dgm:t>
    </dgm:pt>
    <dgm:pt modelId="{CF0CA6BD-4736-436E-A4B2-FADF1892A8AE}" type="sibTrans" cxnId="{AB7C68F1-0270-4368-AE72-BCDAAEDE313D}">
      <dgm:prSet/>
      <dgm:spPr/>
      <dgm:t>
        <a:bodyPr/>
        <a:lstStyle/>
        <a:p>
          <a:endParaRPr lang="en-US"/>
        </a:p>
      </dgm:t>
    </dgm:pt>
    <dgm:pt modelId="{047E4F41-27E8-4577-89A0-49E2173DED3E}" type="pres">
      <dgm:prSet presAssocID="{5F1D7E08-28B3-4569-A5E0-3E6DCEAFCB30}" presName="linear" presStyleCnt="0">
        <dgm:presLayoutVars>
          <dgm:animLvl val="lvl"/>
          <dgm:resizeHandles val="exact"/>
        </dgm:presLayoutVars>
      </dgm:prSet>
      <dgm:spPr/>
    </dgm:pt>
    <dgm:pt modelId="{612DCD85-E21E-4062-A4F7-5AB76034BF87}" type="pres">
      <dgm:prSet presAssocID="{AB650196-17B8-4486-87FD-FC4BCEFE10B1}" presName="parentText" presStyleLbl="node1" presStyleIdx="0" presStyleCnt="3">
        <dgm:presLayoutVars>
          <dgm:chMax val="0"/>
          <dgm:bulletEnabled val="1"/>
        </dgm:presLayoutVars>
      </dgm:prSet>
      <dgm:spPr/>
    </dgm:pt>
    <dgm:pt modelId="{18AFC4BA-2771-4877-8C0F-33B704830F2B}" type="pres">
      <dgm:prSet presAssocID="{0BEFC3B7-CBE2-4C90-B8FA-D25694A1096C}" presName="spacer" presStyleCnt="0"/>
      <dgm:spPr/>
    </dgm:pt>
    <dgm:pt modelId="{8FE9DB75-E900-4539-A767-16ED78328D5E}" type="pres">
      <dgm:prSet presAssocID="{44119091-01A4-45BE-9D49-4903682E4113}" presName="parentText" presStyleLbl="node1" presStyleIdx="1" presStyleCnt="3">
        <dgm:presLayoutVars>
          <dgm:chMax val="0"/>
          <dgm:bulletEnabled val="1"/>
        </dgm:presLayoutVars>
      </dgm:prSet>
      <dgm:spPr/>
    </dgm:pt>
    <dgm:pt modelId="{FF2378F7-A946-4FA8-AB16-702DC689C84E}" type="pres">
      <dgm:prSet presAssocID="{20583AD9-FE70-4C81-A8BD-5C52398D787E}" presName="spacer" presStyleCnt="0"/>
      <dgm:spPr/>
    </dgm:pt>
    <dgm:pt modelId="{75198700-3B76-49A2-8651-97A79702351F}" type="pres">
      <dgm:prSet presAssocID="{7355759C-7CFF-4877-90DF-A1B70D1D27EE}" presName="parentText" presStyleLbl="node1" presStyleIdx="2" presStyleCnt="3">
        <dgm:presLayoutVars>
          <dgm:chMax val="0"/>
          <dgm:bulletEnabled val="1"/>
        </dgm:presLayoutVars>
      </dgm:prSet>
      <dgm:spPr/>
    </dgm:pt>
  </dgm:ptLst>
  <dgm:cxnLst>
    <dgm:cxn modelId="{BB7B4E12-C6FC-4A93-AB28-D0FD68C97A12}" srcId="{5F1D7E08-28B3-4569-A5E0-3E6DCEAFCB30}" destId="{AB650196-17B8-4486-87FD-FC4BCEFE10B1}" srcOrd="0" destOrd="0" parTransId="{9D7FB57B-9AAD-4A35-A05B-7885993715FA}" sibTransId="{0BEFC3B7-CBE2-4C90-B8FA-D25694A1096C}"/>
    <dgm:cxn modelId="{C9AF742D-6EBB-4C51-9023-9C59A88D7F8A}" type="presOf" srcId="{7355759C-7CFF-4877-90DF-A1B70D1D27EE}" destId="{75198700-3B76-49A2-8651-97A79702351F}" srcOrd="0" destOrd="0" presId="urn:microsoft.com/office/officeart/2005/8/layout/vList2"/>
    <dgm:cxn modelId="{CB47E03A-58BF-47D4-9440-CAC80011D954}" srcId="{5F1D7E08-28B3-4569-A5E0-3E6DCEAFCB30}" destId="{44119091-01A4-45BE-9D49-4903682E4113}" srcOrd="1" destOrd="0" parTransId="{8906A0A0-094C-4405-A34D-4F702F889E2A}" sibTransId="{20583AD9-FE70-4C81-A8BD-5C52398D787E}"/>
    <dgm:cxn modelId="{19D81D7D-0B26-4324-A309-058F48427957}" type="presOf" srcId="{5F1D7E08-28B3-4569-A5E0-3E6DCEAFCB30}" destId="{047E4F41-27E8-4577-89A0-49E2173DED3E}" srcOrd="0" destOrd="0" presId="urn:microsoft.com/office/officeart/2005/8/layout/vList2"/>
    <dgm:cxn modelId="{7C6F359B-C9D2-4453-AF14-B78E2ED5477E}" type="presOf" srcId="{AB650196-17B8-4486-87FD-FC4BCEFE10B1}" destId="{612DCD85-E21E-4062-A4F7-5AB76034BF87}" srcOrd="0" destOrd="0" presId="urn:microsoft.com/office/officeart/2005/8/layout/vList2"/>
    <dgm:cxn modelId="{AB7C68F1-0270-4368-AE72-BCDAAEDE313D}" srcId="{5F1D7E08-28B3-4569-A5E0-3E6DCEAFCB30}" destId="{7355759C-7CFF-4877-90DF-A1B70D1D27EE}" srcOrd="2" destOrd="0" parTransId="{F3ABCBB5-C741-4AC0-A2DC-73F3CFBD03F8}" sibTransId="{CF0CA6BD-4736-436E-A4B2-FADF1892A8AE}"/>
    <dgm:cxn modelId="{D9F3B0F3-6FF5-41B7-A04F-161B860DF9B9}" type="presOf" srcId="{44119091-01A4-45BE-9D49-4903682E4113}" destId="{8FE9DB75-E900-4539-A767-16ED78328D5E}" srcOrd="0" destOrd="0" presId="urn:microsoft.com/office/officeart/2005/8/layout/vList2"/>
    <dgm:cxn modelId="{2BDCAF5C-0841-4F8D-A8F3-CABDA5D98BF7}" type="presParOf" srcId="{047E4F41-27E8-4577-89A0-49E2173DED3E}" destId="{612DCD85-E21E-4062-A4F7-5AB76034BF87}" srcOrd="0" destOrd="0" presId="urn:microsoft.com/office/officeart/2005/8/layout/vList2"/>
    <dgm:cxn modelId="{4D553819-091D-48A6-BCD0-10C77C23757F}" type="presParOf" srcId="{047E4F41-27E8-4577-89A0-49E2173DED3E}" destId="{18AFC4BA-2771-4877-8C0F-33B704830F2B}" srcOrd="1" destOrd="0" presId="urn:microsoft.com/office/officeart/2005/8/layout/vList2"/>
    <dgm:cxn modelId="{2EB55A4F-FABA-470F-A399-ABA66B9D0152}" type="presParOf" srcId="{047E4F41-27E8-4577-89A0-49E2173DED3E}" destId="{8FE9DB75-E900-4539-A767-16ED78328D5E}" srcOrd="2" destOrd="0" presId="urn:microsoft.com/office/officeart/2005/8/layout/vList2"/>
    <dgm:cxn modelId="{B086B9A3-7F12-4699-80FC-1943F7855B27}" type="presParOf" srcId="{047E4F41-27E8-4577-89A0-49E2173DED3E}" destId="{FF2378F7-A946-4FA8-AB16-702DC689C84E}" srcOrd="3" destOrd="0" presId="urn:microsoft.com/office/officeart/2005/8/layout/vList2"/>
    <dgm:cxn modelId="{7886900A-4708-468D-8449-9732CEF010A2}" type="presParOf" srcId="{047E4F41-27E8-4577-89A0-49E2173DED3E}" destId="{75198700-3B76-49A2-8651-97A79702351F}"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43C9C628-FBCA-4162-854E-01D374FAB9E6}" type="doc">
      <dgm:prSet loTypeId="urn:microsoft.com/office/officeart/2005/8/layout/default" loCatId="list" qsTypeId="urn:microsoft.com/office/officeart/2005/8/quickstyle/simple4" qsCatId="simple" csTypeId="urn:microsoft.com/office/officeart/2005/8/colors/colorful5" csCatId="colorful" phldr="1"/>
      <dgm:spPr/>
      <dgm:t>
        <a:bodyPr/>
        <a:lstStyle/>
        <a:p>
          <a:endParaRPr lang="en-US"/>
        </a:p>
      </dgm:t>
    </dgm:pt>
    <dgm:pt modelId="{5823DB77-0ACE-4B90-B824-EA59F4F92D08}">
      <dgm:prSet/>
      <dgm:spPr/>
      <dgm:t>
        <a:bodyPr/>
        <a:lstStyle/>
        <a:p>
          <a:r>
            <a:rPr lang="en-US"/>
            <a:t>Dengue Vaccine: Clinical Trials Underway</a:t>
          </a:r>
        </a:p>
      </dgm:t>
    </dgm:pt>
    <dgm:pt modelId="{E217D464-B98B-470C-8149-955FFE9100EE}" type="parTrans" cxnId="{69CD7A47-1921-4E2E-8993-270506394432}">
      <dgm:prSet/>
      <dgm:spPr/>
      <dgm:t>
        <a:bodyPr/>
        <a:lstStyle/>
        <a:p>
          <a:endParaRPr lang="en-US"/>
        </a:p>
      </dgm:t>
    </dgm:pt>
    <dgm:pt modelId="{ADDBEEAB-474D-40D1-BD9E-F4A3ED970113}" type="sibTrans" cxnId="{69CD7A47-1921-4E2E-8993-270506394432}">
      <dgm:prSet/>
      <dgm:spPr/>
      <dgm:t>
        <a:bodyPr/>
        <a:lstStyle/>
        <a:p>
          <a:endParaRPr lang="en-US"/>
        </a:p>
      </dgm:t>
    </dgm:pt>
    <dgm:pt modelId="{F2DA18A2-3882-4ADA-AE97-C624557FE123}">
      <dgm:prSet/>
      <dgm:spPr/>
      <dgm:t>
        <a:bodyPr/>
        <a:lstStyle/>
        <a:p>
          <a:r>
            <a:rPr lang="en-US"/>
            <a:t>Digital Health: Telemedicine For Rural Areas</a:t>
          </a:r>
        </a:p>
      </dgm:t>
    </dgm:pt>
    <dgm:pt modelId="{6AFA550C-6889-436E-BA00-653B88F0E9B4}" type="parTrans" cxnId="{CAAC15C4-0583-47BB-9DE7-E14352B39751}">
      <dgm:prSet/>
      <dgm:spPr/>
      <dgm:t>
        <a:bodyPr/>
        <a:lstStyle/>
        <a:p>
          <a:endParaRPr lang="en-US"/>
        </a:p>
      </dgm:t>
    </dgm:pt>
    <dgm:pt modelId="{E43591EA-73C3-47AB-AAE7-6C6DD6138F06}" type="sibTrans" cxnId="{CAAC15C4-0583-47BB-9DE7-E14352B39751}">
      <dgm:prSet/>
      <dgm:spPr/>
      <dgm:t>
        <a:bodyPr/>
        <a:lstStyle/>
        <a:p>
          <a:endParaRPr lang="en-US"/>
        </a:p>
      </dgm:t>
    </dgm:pt>
    <dgm:pt modelId="{C14115AD-D577-4E61-B203-BB1ED1FBE4DF}">
      <dgm:prSet/>
      <dgm:spPr/>
      <dgm:t>
        <a:bodyPr/>
        <a:lstStyle/>
        <a:p>
          <a:r>
            <a:rPr lang="en-IN" i="0">
              <a:latin typeface="+mn-lt"/>
            </a:rPr>
            <a:t>Oral Cholera Vaccines (OCV) Were Prioritized, With Increased Production To Meet Demand. </a:t>
          </a:r>
          <a:endParaRPr lang="en-US" i="0">
            <a:latin typeface="+mn-lt"/>
          </a:endParaRPr>
        </a:p>
      </dgm:t>
    </dgm:pt>
    <dgm:pt modelId="{D7D9206A-902A-44D4-A5E6-A6AF8939CFB1}" type="parTrans" cxnId="{F5C4632F-B966-4C47-8F8B-B736DCB11FCD}">
      <dgm:prSet/>
      <dgm:spPr/>
      <dgm:t>
        <a:bodyPr/>
        <a:lstStyle/>
        <a:p>
          <a:endParaRPr lang="en-US"/>
        </a:p>
      </dgm:t>
    </dgm:pt>
    <dgm:pt modelId="{708C0352-E003-4340-BAED-60577F2ABDD8}" type="sibTrans" cxnId="{F5C4632F-B966-4C47-8F8B-B736DCB11FCD}">
      <dgm:prSet/>
      <dgm:spPr/>
      <dgm:t>
        <a:bodyPr/>
        <a:lstStyle/>
        <a:p>
          <a:endParaRPr lang="en-US"/>
        </a:p>
      </dgm:t>
    </dgm:pt>
    <dgm:pt modelId="{E68CD3F4-9C0F-4BC3-9A01-F0ABFDC001DA}">
      <dgm:prSet/>
      <dgm:spPr/>
      <dgm:t>
        <a:bodyPr/>
        <a:lstStyle/>
        <a:p>
          <a:r>
            <a:rPr lang="en-US"/>
            <a:t>Increase Govt. Commitment To Health Funding </a:t>
          </a:r>
        </a:p>
      </dgm:t>
    </dgm:pt>
    <dgm:pt modelId="{65AA34C2-2663-4BEF-8F47-41B1D3BC6CAA}" type="parTrans" cxnId="{D45EA32A-9F2A-44BD-86A7-D195462FE6A7}">
      <dgm:prSet/>
      <dgm:spPr/>
      <dgm:t>
        <a:bodyPr/>
        <a:lstStyle/>
        <a:p>
          <a:endParaRPr lang="en-US"/>
        </a:p>
      </dgm:t>
    </dgm:pt>
    <dgm:pt modelId="{E1979AED-ED96-4F13-893C-DAC948336022}" type="sibTrans" cxnId="{D45EA32A-9F2A-44BD-86A7-D195462FE6A7}">
      <dgm:prSet/>
      <dgm:spPr/>
      <dgm:t>
        <a:bodyPr/>
        <a:lstStyle/>
        <a:p>
          <a:endParaRPr lang="en-US"/>
        </a:p>
      </dgm:t>
    </dgm:pt>
    <dgm:pt modelId="{17AFA16D-CDD8-461A-98B9-06FF8AF5D762}">
      <dgm:prSet/>
      <dgm:spPr/>
      <dgm:t>
        <a:bodyPr/>
        <a:lstStyle/>
        <a:p>
          <a:r>
            <a:rPr lang="en-US"/>
            <a:t>Strengthen Partnerships (NGOs, International Bodies)</a:t>
          </a:r>
        </a:p>
      </dgm:t>
    </dgm:pt>
    <dgm:pt modelId="{0FE65C9B-CB2E-4649-9A86-999F3ABEF141}" type="parTrans" cxnId="{2C43B72A-DD86-4390-9B82-22930AE6FB08}">
      <dgm:prSet/>
      <dgm:spPr/>
      <dgm:t>
        <a:bodyPr/>
        <a:lstStyle/>
        <a:p>
          <a:endParaRPr lang="en-US"/>
        </a:p>
      </dgm:t>
    </dgm:pt>
    <dgm:pt modelId="{FEB902E1-D6E0-404F-B73E-F1043928E340}" type="sibTrans" cxnId="{2C43B72A-DD86-4390-9B82-22930AE6FB08}">
      <dgm:prSet/>
      <dgm:spPr/>
      <dgm:t>
        <a:bodyPr/>
        <a:lstStyle/>
        <a:p>
          <a:endParaRPr lang="en-US"/>
        </a:p>
      </dgm:t>
    </dgm:pt>
    <dgm:pt modelId="{EF34BFB9-6CC3-466C-84B4-ADD2CD68F959}">
      <dgm:prSet/>
      <dgm:spPr/>
      <dgm:t>
        <a:bodyPr/>
        <a:lstStyle/>
        <a:p>
          <a:r>
            <a:rPr lang="en-IN" i="0"/>
            <a:t>Strengthened surveillance systems to monitor HMPV (</a:t>
          </a:r>
          <a:r>
            <a:rPr lang="en-IN" b="0"/>
            <a:t>Human Metapneumovirus</a:t>
          </a:r>
          <a:r>
            <a:rPr lang="en-IN" b="0" i="0"/>
            <a:t>) </a:t>
          </a:r>
          <a:r>
            <a:rPr lang="en-IN" i="0"/>
            <a:t>cases and genetic variations</a:t>
          </a:r>
          <a:r>
            <a:rPr lang="en-IN" i="1"/>
            <a:t>. </a:t>
          </a:r>
          <a:endParaRPr lang="en-US"/>
        </a:p>
      </dgm:t>
    </dgm:pt>
    <dgm:pt modelId="{1D9C9B22-5DD5-4EEE-AB12-29D82D048E11}" type="parTrans" cxnId="{01B44E01-5A45-4890-ABDD-B9B58350EE33}">
      <dgm:prSet/>
      <dgm:spPr/>
      <dgm:t>
        <a:bodyPr/>
        <a:lstStyle/>
        <a:p>
          <a:endParaRPr lang="en-IN"/>
        </a:p>
      </dgm:t>
    </dgm:pt>
    <dgm:pt modelId="{E86C4725-7BDC-4345-ABE8-6D0D5DD38AC3}" type="sibTrans" cxnId="{01B44E01-5A45-4890-ABDD-B9B58350EE33}">
      <dgm:prSet/>
      <dgm:spPr/>
      <dgm:t>
        <a:bodyPr/>
        <a:lstStyle/>
        <a:p>
          <a:endParaRPr lang="en-IN"/>
        </a:p>
      </dgm:t>
    </dgm:pt>
    <dgm:pt modelId="{B4EA423D-83A0-49A0-8B69-29B39EA81C34}" type="pres">
      <dgm:prSet presAssocID="{43C9C628-FBCA-4162-854E-01D374FAB9E6}" presName="diagram" presStyleCnt="0">
        <dgm:presLayoutVars>
          <dgm:dir/>
          <dgm:resizeHandles val="exact"/>
        </dgm:presLayoutVars>
      </dgm:prSet>
      <dgm:spPr/>
    </dgm:pt>
    <dgm:pt modelId="{84085439-1505-45D4-868B-0134B5A600F8}" type="pres">
      <dgm:prSet presAssocID="{5823DB77-0ACE-4B90-B824-EA59F4F92D08}" presName="node" presStyleLbl="node1" presStyleIdx="0" presStyleCnt="6">
        <dgm:presLayoutVars>
          <dgm:bulletEnabled val="1"/>
        </dgm:presLayoutVars>
      </dgm:prSet>
      <dgm:spPr/>
    </dgm:pt>
    <dgm:pt modelId="{04C0E9D4-4372-41D0-8956-60847858D0AC}" type="pres">
      <dgm:prSet presAssocID="{ADDBEEAB-474D-40D1-BD9E-F4A3ED970113}" presName="sibTrans" presStyleCnt="0"/>
      <dgm:spPr/>
    </dgm:pt>
    <dgm:pt modelId="{B7F6831B-4833-4A83-919B-A115C38E2917}" type="pres">
      <dgm:prSet presAssocID="{F2DA18A2-3882-4ADA-AE97-C624557FE123}" presName="node" presStyleLbl="node1" presStyleIdx="1" presStyleCnt="6">
        <dgm:presLayoutVars>
          <dgm:bulletEnabled val="1"/>
        </dgm:presLayoutVars>
      </dgm:prSet>
      <dgm:spPr/>
    </dgm:pt>
    <dgm:pt modelId="{19782271-76EA-4E40-ABA7-9F896475F5D2}" type="pres">
      <dgm:prSet presAssocID="{E43591EA-73C3-47AB-AAE7-6C6DD6138F06}" presName="sibTrans" presStyleCnt="0"/>
      <dgm:spPr/>
    </dgm:pt>
    <dgm:pt modelId="{02788801-1570-4316-A274-2228E8755920}" type="pres">
      <dgm:prSet presAssocID="{C14115AD-D577-4E61-B203-BB1ED1FBE4DF}" presName="node" presStyleLbl="node1" presStyleIdx="2" presStyleCnt="6">
        <dgm:presLayoutVars>
          <dgm:bulletEnabled val="1"/>
        </dgm:presLayoutVars>
      </dgm:prSet>
      <dgm:spPr/>
    </dgm:pt>
    <dgm:pt modelId="{96E6E4C0-A90D-4E3A-BCED-E4A488ECAE69}" type="pres">
      <dgm:prSet presAssocID="{708C0352-E003-4340-BAED-60577F2ABDD8}" presName="sibTrans" presStyleCnt="0"/>
      <dgm:spPr/>
    </dgm:pt>
    <dgm:pt modelId="{F34E7975-4AD8-4DB0-A7BE-9E49ED828866}" type="pres">
      <dgm:prSet presAssocID="{E68CD3F4-9C0F-4BC3-9A01-F0ABFDC001DA}" presName="node" presStyleLbl="node1" presStyleIdx="3" presStyleCnt="6">
        <dgm:presLayoutVars>
          <dgm:bulletEnabled val="1"/>
        </dgm:presLayoutVars>
      </dgm:prSet>
      <dgm:spPr/>
    </dgm:pt>
    <dgm:pt modelId="{0E506DE9-70F3-4169-86B6-5867F8B0C254}" type="pres">
      <dgm:prSet presAssocID="{E1979AED-ED96-4F13-893C-DAC948336022}" presName="sibTrans" presStyleCnt="0"/>
      <dgm:spPr/>
    </dgm:pt>
    <dgm:pt modelId="{AAF77614-4DBF-41C9-AC2C-C0F18897C8B7}" type="pres">
      <dgm:prSet presAssocID="{17AFA16D-CDD8-461A-98B9-06FF8AF5D762}" presName="node" presStyleLbl="node1" presStyleIdx="4" presStyleCnt="6">
        <dgm:presLayoutVars>
          <dgm:bulletEnabled val="1"/>
        </dgm:presLayoutVars>
      </dgm:prSet>
      <dgm:spPr/>
    </dgm:pt>
    <dgm:pt modelId="{60408C9C-DADE-43BF-BA02-45733EE8505E}" type="pres">
      <dgm:prSet presAssocID="{FEB902E1-D6E0-404F-B73E-F1043928E340}" presName="sibTrans" presStyleCnt="0"/>
      <dgm:spPr/>
    </dgm:pt>
    <dgm:pt modelId="{47E293B0-D83B-4BB5-B0E7-B46702F954CF}" type="pres">
      <dgm:prSet presAssocID="{EF34BFB9-6CC3-466C-84B4-ADD2CD68F959}" presName="node" presStyleLbl="node1" presStyleIdx="5" presStyleCnt="6">
        <dgm:presLayoutVars>
          <dgm:bulletEnabled val="1"/>
        </dgm:presLayoutVars>
      </dgm:prSet>
      <dgm:spPr/>
    </dgm:pt>
  </dgm:ptLst>
  <dgm:cxnLst>
    <dgm:cxn modelId="{01B44E01-5A45-4890-ABDD-B9B58350EE33}" srcId="{43C9C628-FBCA-4162-854E-01D374FAB9E6}" destId="{EF34BFB9-6CC3-466C-84B4-ADD2CD68F959}" srcOrd="5" destOrd="0" parTransId="{1D9C9B22-5DD5-4EEE-AB12-29D82D048E11}" sibTransId="{E86C4725-7BDC-4345-ABE8-6D0D5DD38AC3}"/>
    <dgm:cxn modelId="{22D8EA23-A6A4-4DA5-ADC1-9A0ED754E4B5}" type="presOf" srcId="{5823DB77-0ACE-4B90-B824-EA59F4F92D08}" destId="{84085439-1505-45D4-868B-0134B5A600F8}" srcOrd="0" destOrd="0" presId="urn:microsoft.com/office/officeart/2005/8/layout/default"/>
    <dgm:cxn modelId="{D45EA32A-9F2A-44BD-86A7-D195462FE6A7}" srcId="{43C9C628-FBCA-4162-854E-01D374FAB9E6}" destId="{E68CD3F4-9C0F-4BC3-9A01-F0ABFDC001DA}" srcOrd="3" destOrd="0" parTransId="{65AA34C2-2663-4BEF-8F47-41B1D3BC6CAA}" sibTransId="{E1979AED-ED96-4F13-893C-DAC948336022}"/>
    <dgm:cxn modelId="{2C43B72A-DD86-4390-9B82-22930AE6FB08}" srcId="{43C9C628-FBCA-4162-854E-01D374FAB9E6}" destId="{17AFA16D-CDD8-461A-98B9-06FF8AF5D762}" srcOrd="4" destOrd="0" parTransId="{0FE65C9B-CB2E-4649-9A86-999F3ABEF141}" sibTransId="{FEB902E1-D6E0-404F-B73E-F1043928E340}"/>
    <dgm:cxn modelId="{F5C4632F-B966-4C47-8F8B-B736DCB11FCD}" srcId="{43C9C628-FBCA-4162-854E-01D374FAB9E6}" destId="{C14115AD-D577-4E61-B203-BB1ED1FBE4DF}" srcOrd="2" destOrd="0" parTransId="{D7D9206A-902A-44D4-A5E6-A6AF8939CFB1}" sibTransId="{708C0352-E003-4340-BAED-60577F2ABDD8}"/>
    <dgm:cxn modelId="{508BC541-10AD-4E43-982D-93181A115989}" type="presOf" srcId="{43C9C628-FBCA-4162-854E-01D374FAB9E6}" destId="{B4EA423D-83A0-49A0-8B69-29B39EA81C34}" srcOrd="0" destOrd="0" presId="urn:microsoft.com/office/officeart/2005/8/layout/default"/>
    <dgm:cxn modelId="{69CD7A47-1921-4E2E-8993-270506394432}" srcId="{43C9C628-FBCA-4162-854E-01D374FAB9E6}" destId="{5823DB77-0ACE-4B90-B824-EA59F4F92D08}" srcOrd="0" destOrd="0" parTransId="{E217D464-B98B-470C-8149-955FFE9100EE}" sibTransId="{ADDBEEAB-474D-40D1-BD9E-F4A3ED970113}"/>
    <dgm:cxn modelId="{253D9171-02B4-4BD5-ABC8-271185FF5684}" type="presOf" srcId="{C14115AD-D577-4E61-B203-BB1ED1FBE4DF}" destId="{02788801-1570-4316-A274-2228E8755920}" srcOrd="0" destOrd="0" presId="urn:microsoft.com/office/officeart/2005/8/layout/default"/>
    <dgm:cxn modelId="{8C5AA0A3-2914-489F-BEFD-50DD1C5328D2}" type="presOf" srcId="{17AFA16D-CDD8-461A-98B9-06FF8AF5D762}" destId="{AAF77614-4DBF-41C9-AC2C-C0F18897C8B7}" srcOrd="0" destOrd="0" presId="urn:microsoft.com/office/officeart/2005/8/layout/default"/>
    <dgm:cxn modelId="{E8653DB7-B4D8-4D43-B3A1-5F20149B265E}" type="presOf" srcId="{EF34BFB9-6CC3-466C-84B4-ADD2CD68F959}" destId="{47E293B0-D83B-4BB5-B0E7-B46702F954CF}" srcOrd="0" destOrd="0" presId="urn:microsoft.com/office/officeart/2005/8/layout/default"/>
    <dgm:cxn modelId="{CAAC15C4-0583-47BB-9DE7-E14352B39751}" srcId="{43C9C628-FBCA-4162-854E-01D374FAB9E6}" destId="{F2DA18A2-3882-4ADA-AE97-C624557FE123}" srcOrd="1" destOrd="0" parTransId="{6AFA550C-6889-436E-BA00-653B88F0E9B4}" sibTransId="{E43591EA-73C3-47AB-AAE7-6C6DD6138F06}"/>
    <dgm:cxn modelId="{312A85C6-F887-4655-8947-AE6629DD63C7}" type="presOf" srcId="{F2DA18A2-3882-4ADA-AE97-C624557FE123}" destId="{B7F6831B-4833-4A83-919B-A115C38E2917}" srcOrd="0" destOrd="0" presId="urn:microsoft.com/office/officeart/2005/8/layout/default"/>
    <dgm:cxn modelId="{E2CDA5EA-4B78-41C8-869F-25547531C2CF}" type="presOf" srcId="{E68CD3F4-9C0F-4BC3-9A01-F0ABFDC001DA}" destId="{F34E7975-4AD8-4DB0-A7BE-9E49ED828866}" srcOrd="0" destOrd="0" presId="urn:microsoft.com/office/officeart/2005/8/layout/default"/>
    <dgm:cxn modelId="{88EE76C3-416D-4E9D-9EFF-8DE026F8222E}" type="presParOf" srcId="{B4EA423D-83A0-49A0-8B69-29B39EA81C34}" destId="{84085439-1505-45D4-868B-0134B5A600F8}" srcOrd="0" destOrd="0" presId="urn:microsoft.com/office/officeart/2005/8/layout/default"/>
    <dgm:cxn modelId="{EC60E189-6089-416D-AA8B-50928844F14F}" type="presParOf" srcId="{B4EA423D-83A0-49A0-8B69-29B39EA81C34}" destId="{04C0E9D4-4372-41D0-8956-60847858D0AC}" srcOrd="1" destOrd="0" presId="urn:microsoft.com/office/officeart/2005/8/layout/default"/>
    <dgm:cxn modelId="{D47FD4CF-3C97-41C6-AFC1-4CDACEC0C11D}" type="presParOf" srcId="{B4EA423D-83A0-49A0-8B69-29B39EA81C34}" destId="{B7F6831B-4833-4A83-919B-A115C38E2917}" srcOrd="2" destOrd="0" presId="urn:microsoft.com/office/officeart/2005/8/layout/default"/>
    <dgm:cxn modelId="{CAA4D89C-91F0-4D98-872E-051708D7A7AE}" type="presParOf" srcId="{B4EA423D-83A0-49A0-8B69-29B39EA81C34}" destId="{19782271-76EA-4E40-ABA7-9F896475F5D2}" srcOrd="3" destOrd="0" presId="urn:microsoft.com/office/officeart/2005/8/layout/default"/>
    <dgm:cxn modelId="{3A2C347F-4600-4913-8859-7AA64CDAB1D5}" type="presParOf" srcId="{B4EA423D-83A0-49A0-8B69-29B39EA81C34}" destId="{02788801-1570-4316-A274-2228E8755920}" srcOrd="4" destOrd="0" presId="urn:microsoft.com/office/officeart/2005/8/layout/default"/>
    <dgm:cxn modelId="{6D1BAB15-40C0-4A77-823C-7A4CCDA88B1A}" type="presParOf" srcId="{B4EA423D-83A0-49A0-8B69-29B39EA81C34}" destId="{96E6E4C0-A90D-4E3A-BCED-E4A488ECAE69}" srcOrd="5" destOrd="0" presId="urn:microsoft.com/office/officeart/2005/8/layout/default"/>
    <dgm:cxn modelId="{AABF86ED-89A7-47B9-99FA-79FDC8CF5C12}" type="presParOf" srcId="{B4EA423D-83A0-49A0-8B69-29B39EA81C34}" destId="{F34E7975-4AD8-4DB0-A7BE-9E49ED828866}" srcOrd="6" destOrd="0" presId="urn:microsoft.com/office/officeart/2005/8/layout/default"/>
    <dgm:cxn modelId="{E82EAF34-05EF-40E0-88ED-60E4E8E3AB56}" type="presParOf" srcId="{B4EA423D-83A0-49A0-8B69-29B39EA81C34}" destId="{0E506DE9-70F3-4169-86B6-5867F8B0C254}" srcOrd="7" destOrd="0" presId="urn:microsoft.com/office/officeart/2005/8/layout/default"/>
    <dgm:cxn modelId="{85EF5951-336D-4D56-9ABC-12293E8DECEA}" type="presParOf" srcId="{B4EA423D-83A0-49A0-8B69-29B39EA81C34}" destId="{AAF77614-4DBF-41C9-AC2C-C0F18897C8B7}" srcOrd="8" destOrd="0" presId="urn:microsoft.com/office/officeart/2005/8/layout/default"/>
    <dgm:cxn modelId="{F01180FB-33DF-4AF6-A41E-616051FD333F}" type="presParOf" srcId="{B4EA423D-83A0-49A0-8B69-29B39EA81C34}" destId="{60408C9C-DADE-43BF-BA02-45733EE8505E}" srcOrd="9" destOrd="0" presId="urn:microsoft.com/office/officeart/2005/8/layout/default"/>
    <dgm:cxn modelId="{FF212CDC-11B5-4F5C-9384-9A5F89E718BB}" type="presParOf" srcId="{B4EA423D-83A0-49A0-8B69-29B39EA81C34}" destId="{47E293B0-D83B-4BB5-B0E7-B46702F954CF}" srcOrd="1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A4112D1-F5CA-4885-976A-1C36B7C5B235}" type="doc">
      <dgm:prSet loTypeId="urn:microsoft.com/office/officeart/2005/8/layout/vList3" loCatId="list" qsTypeId="urn:microsoft.com/office/officeart/2005/8/quickstyle/simple1" qsCatId="simple" csTypeId="urn:microsoft.com/office/officeart/2005/8/colors/accent1_2" csCatId="accent1" phldr="1"/>
      <dgm:spPr/>
      <dgm:t>
        <a:bodyPr/>
        <a:lstStyle/>
        <a:p>
          <a:endParaRPr lang="en-IN"/>
        </a:p>
      </dgm:t>
    </dgm:pt>
    <dgm:pt modelId="{724834B3-D41A-47DC-9853-965E9D982EA0}">
      <dgm:prSet/>
      <dgm:spPr/>
      <dgm:t>
        <a:bodyPr/>
        <a:lstStyle/>
        <a:p>
          <a:r>
            <a:rPr lang="en-US"/>
            <a:t>CDR = 5.35/1000</a:t>
          </a:r>
          <a:endParaRPr lang="en-IN"/>
        </a:p>
      </dgm:t>
    </dgm:pt>
    <dgm:pt modelId="{C73A1804-0336-444B-A9F9-AFD09C53E375}" type="parTrans" cxnId="{51A8560B-9405-44FF-92AC-33A49F392F81}">
      <dgm:prSet/>
      <dgm:spPr/>
      <dgm:t>
        <a:bodyPr/>
        <a:lstStyle/>
        <a:p>
          <a:endParaRPr lang="en-IN"/>
        </a:p>
      </dgm:t>
    </dgm:pt>
    <dgm:pt modelId="{B61C317F-6620-47CE-97CA-E0FFEE00141A}" type="sibTrans" cxnId="{51A8560B-9405-44FF-92AC-33A49F392F81}">
      <dgm:prSet/>
      <dgm:spPr/>
      <dgm:t>
        <a:bodyPr/>
        <a:lstStyle/>
        <a:p>
          <a:endParaRPr lang="en-IN"/>
        </a:p>
      </dgm:t>
    </dgm:pt>
    <dgm:pt modelId="{52528005-5914-436A-8B89-F19B972E089E}">
      <dgm:prSet/>
      <dgm:spPr/>
      <dgm:t>
        <a:bodyPr/>
        <a:lstStyle/>
        <a:p>
          <a:r>
            <a:rPr lang="en-US"/>
            <a:t>Under 5 MR = 38/1000 live births</a:t>
          </a:r>
          <a:endParaRPr lang="en-IN"/>
        </a:p>
      </dgm:t>
    </dgm:pt>
    <dgm:pt modelId="{3BC27ADE-4923-4A25-8865-E9304E53D1CD}" type="parTrans" cxnId="{1752627F-47C4-4CDF-A350-30CE0B1A8ADB}">
      <dgm:prSet/>
      <dgm:spPr/>
      <dgm:t>
        <a:bodyPr/>
        <a:lstStyle/>
        <a:p>
          <a:endParaRPr lang="en-IN"/>
        </a:p>
      </dgm:t>
    </dgm:pt>
    <dgm:pt modelId="{773FF36F-9259-4558-B8B4-FF3735BC6EAD}" type="sibTrans" cxnId="{1752627F-47C4-4CDF-A350-30CE0B1A8ADB}">
      <dgm:prSet/>
      <dgm:spPr/>
      <dgm:t>
        <a:bodyPr/>
        <a:lstStyle/>
        <a:p>
          <a:endParaRPr lang="en-IN"/>
        </a:p>
      </dgm:t>
    </dgm:pt>
    <dgm:pt modelId="{A52DBC52-0BBF-4F46-A537-255690F7AAF0}">
      <dgm:prSet/>
      <dgm:spPr/>
      <dgm:t>
        <a:bodyPr/>
        <a:lstStyle/>
        <a:p>
          <a:r>
            <a:rPr lang="en-US"/>
            <a:t>TFR = 2.1</a:t>
          </a:r>
          <a:endParaRPr lang="en-IN"/>
        </a:p>
      </dgm:t>
    </dgm:pt>
    <dgm:pt modelId="{6D7B3888-49BD-424F-8CAF-38A85F9833D0}" type="parTrans" cxnId="{C914202B-2282-4F00-8386-2EA59CD3638C}">
      <dgm:prSet/>
      <dgm:spPr/>
      <dgm:t>
        <a:bodyPr/>
        <a:lstStyle/>
        <a:p>
          <a:endParaRPr lang="en-IN"/>
        </a:p>
      </dgm:t>
    </dgm:pt>
    <dgm:pt modelId="{3C9C82F4-77D1-4684-A86E-C5A8B6C7EDCF}" type="sibTrans" cxnId="{C914202B-2282-4F00-8386-2EA59CD3638C}">
      <dgm:prSet/>
      <dgm:spPr/>
      <dgm:t>
        <a:bodyPr/>
        <a:lstStyle/>
        <a:p>
          <a:endParaRPr lang="en-IN"/>
        </a:p>
      </dgm:t>
    </dgm:pt>
    <dgm:pt modelId="{26F6FED1-3651-4326-AE10-858A6CB369A5}">
      <dgm:prSet/>
      <dgm:spPr/>
      <dgm:t>
        <a:bodyPr/>
        <a:lstStyle/>
        <a:p>
          <a:r>
            <a:rPr lang="en-US"/>
            <a:t>Life Expectancy at birth – 71 (m) and 73 (f)</a:t>
          </a:r>
          <a:endParaRPr lang="en-IN"/>
        </a:p>
      </dgm:t>
    </dgm:pt>
    <dgm:pt modelId="{277BE82D-5EC1-417F-A755-FC3BD6374DA0}" type="parTrans" cxnId="{63BBB328-F0B5-4C64-9DA2-4F9DC39ABE89}">
      <dgm:prSet/>
      <dgm:spPr/>
      <dgm:t>
        <a:bodyPr/>
        <a:lstStyle/>
        <a:p>
          <a:endParaRPr lang="en-IN"/>
        </a:p>
      </dgm:t>
    </dgm:pt>
    <dgm:pt modelId="{155B3532-68AC-4512-91D2-055DC4E7B0D0}" type="sibTrans" cxnId="{63BBB328-F0B5-4C64-9DA2-4F9DC39ABE89}">
      <dgm:prSet/>
      <dgm:spPr/>
      <dgm:t>
        <a:bodyPr/>
        <a:lstStyle/>
        <a:p>
          <a:endParaRPr lang="en-IN"/>
        </a:p>
      </dgm:t>
    </dgm:pt>
    <dgm:pt modelId="{296B7DAE-1B84-4946-8B15-DC72D1CC99A1}">
      <dgm:prSet/>
      <dgm:spPr/>
      <dgm:t>
        <a:bodyPr/>
        <a:lstStyle/>
        <a:p>
          <a:r>
            <a:rPr lang="en-US"/>
            <a:t>Fully Immunized Children- 52 %</a:t>
          </a:r>
          <a:endParaRPr lang="en-IN"/>
        </a:p>
      </dgm:t>
    </dgm:pt>
    <dgm:pt modelId="{4FE709C8-2C3F-486E-B48F-781EE266B24A}" type="parTrans" cxnId="{AAF99E53-7F2C-4201-83DC-EEAF0E9DD0C4}">
      <dgm:prSet/>
      <dgm:spPr/>
      <dgm:t>
        <a:bodyPr/>
        <a:lstStyle/>
        <a:p>
          <a:endParaRPr lang="en-IN"/>
        </a:p>
      </dgm:t>
    </dgm:pt>
    <dgm:pt modelId="{4462EEDA-F001-42D2-A83F-FE46288BE12D}" type="sibTrans" cxnId="{AAF99E53-7F2C-4201-83DC-EEAF0E9DD0C4}">
      <dgm:prSet/>
      <dgm:spPr/>
      <dgm:t>
        <a:bodyPr/>
        <a:lstStyle/>
        <a:p>
          <a:endParaRPr lang="en-IN"/>
        </a:p>
      </dgm:t>
    </dgm:pt>
    <dgm:pt modelId="{8DC6BF73-5884-437E-9E08-5ED729AC29CC}">
      <dgm:prSet/>
      <dgm:spPr/>
      <dgm:t>
        <a:bodyPr/>
        <a:lstStyle/>
        <a:p>
          <a:r>
            <a:rPr lang="en-US"/>
            <a:t>MMR = 176/1,00,000</a:t>
          </a:r>
          <a:endParaRPr lang="en-IN"/>
        </a:p>
      </dgm:t>
    </dgm:pt>
    <dgm:pt modelId="{BD4395FF-B095-4999-BFD2-5EC3C4E8C7D7}" type="sibTrans" cxnId="{2BA1F94A-0F51-4A65-86D7-46151AF38F44}">
      <dgm:prSet/>
      <dgm:spPr/>
      <dgm:t>
        <a:bodyPr/>
        <a:lstStyle/>
        <a:p>
          <a:endParaRPr lang="en-IN"/>
        </a:p>
      </dgm:t>
    </dgm:pt>
    <dgm:pt modelId="{48B67410-E1FB-44E8-8F2D-FF6B9B6342D7}" type="parTrans" cxnId="{2BA1F94A-0F51-4A65-86D7-46151AF38F44}">
      <dgm:prSet/>
      <dgm:spPr/>
      <dgm:t>
        <a:bodyPr/>
        <a:lstStyle/>
        <a:p>
          <a:endParaRPr lang="en-IN"/>
        </a:p>
      </dgm:t>
    </dgm:pt>
    <dgm:pt modelId="{ADEFC84A-66E2-47EC-8E18-07588F7C0879}">
      <dgm:prSet/>
      <dgm:spPr/>
      <dgm:t>
        <a:bodyPr/>
        <a:lstStyle/>
        <a:p>
          <a:r>
            <a:rPr lang="en-US"/>
            <a:t>IMR = 136/1000 live births</a:t>
          </a:r>
          <a:endParaRPr lang="en-IN"/>
        </a:p>
      </dgm:t>
    </dgm:pt>
    <dgm:pt modelId="{5038170D-078C-4B81-AF45-6115291457F2}" type="sibTrans" cxnId="{D7054B3E-9351-42B3-B2FB-C36C32B507AE}">
      <dgm:prSet/>
      <dgm:spPr/>
      <dgm:t>
        <a:bodyPr/>
        <a:lstStyle/>
        <a:p>
          <a:endParaRPr lang="en-IN"/>
        </a:p>
      </dgm:t>
    </dgm:pt>
    <dgm:pt modelId="{9AF15861-039D-44F6-A4E6-7D3463CDAEDE}" type="parTrans" cxnId="{D7054B3E-9351-42B3-B2FB-C36C32B507AE}">
      <dgm:prSet/>
      <dgm:spPr/>
      <dgm:t>
        <a:bodyPr/>
        <a:lstStyle/>
        <a:p>
          <a:endParaRPr lang="en-IN"/>
        </a:p>
      </dgm:t>
    </dgm:pt>
    <dgm:pt modelId="{0646B677-5F8D-4E47-A379-E1C9D46F110D}" type="pres">
      <dgm:prSet presAssocID="{5A4112D1-F5CA-4885-976A-1C36B7C5B235}" presName="linearFlow" presStyleCnt="0">
        <dgm:presLayoutVars>
          <dgm:dir/>
          <dgm:resizeHandles val="exact"/>
        </dgm:presLayoutVars>
      </dgm:prSet>
      <dgm:spPr/>
    </dgm:pt>
    <dgm:pt modelId="{EDFA8D30-0430-4293-AFD1-A3D850BFDF32}" type="pres">
      <dgm:prSet presAssocID="{724834B3-D41A-47DC-9853-965E9D982EA0}" presName="composite" presStyleCnt="0"/>
      <dgm:spPr/>
    </dgm:pt>
    <dgm:pt modelId="{4D4DEBDB-8E11-4AE8-AA3A-542986FE04D1}" type="pres">
      <dgm:prSet presAssocID="{724834B3-D41A-47DC-9853-965E9D982EA0}" presName="imgShp" presStyleLbl="fgImgPlace1" presStyleIdx="0" presStyleCnt="7"/>
      <dgm:spPr>
        <a:blipFill>
          <a:blip xmlns:r="http://schemas.openxmlformats.org/officeDocument/2006/relationships" r:embed="rId1">
            <a:duotone>
              <a:prstClr val="black"/>
              <a:schemeClr val="tx2">
                <a:tint val="45000"/>
                <a:satMod val="400000"/>
              </a:schemeClr>
            </a:duotone>
            <a:extLs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Skull"/>
        </a:ext>
      </dgm:extLst>
    </dgm:pt>
    <dgm:pt modelId="{5D801A7C-9607-407C-A527-36C72C603CFB}" type="pres">
      <dgm:prSet presAssocID="{724834B3-D41A-47DC-9853-965E9D982EA0}" presName="txShp" presStyleLbl="node1" presStyleIdx="0" presStyleCnt="7">
        <dgm:presLayoutVars>
          <dgm:bulletEnabled val="1"/>
        </dgm:presLayoutVars>
      </dgm:prSet>
      <dgm:spPr/>
    </dgm:pt>
    <dgm:pt modelId="{37664C8F-FF24-48B5-B3D9-80B41A30C0AF}" type="pres">
      <dgm:prSet presAssocID="{B61C317F-6620-47CE-97CA-E0FFEE00141A}" presName="spacing" presStyleCnt="0"/>
      <dgm:spPr/>
    </dgm:pt>
    <dgm:pt modelId="{876C885A-0AED-4023-A0B5-59165322D5A5}" type="pres">
      <dgm:prSet presAssocID="{8DC6BF73-5884-437E-9E08-5ED729AC29CC}" presName="composite" presStyleCnt="0"/>
      <dgm:spPr/>
    </dgm:pt>
    <dgm:pt modelId="{867A2EC6-1B0F-42C7-BB27-FFF225C47968}" type="pres">
      <dgm:prSet presAssocID="{8DC6BF73-5884-437E-9E08-5ED729AC29CC}" presName="imgShp" presStyleLbl="fgImgPlace1" presStyleIdx="1" presStyleCnt="7"/>
      <dgm:spPr>
        <a:blipFill>
          <a:blip xmlns:r="http://schemas.openxmlformats.org/officeDocument/2006/relationships" r:embed="rId3">
            <a:duotone>
              <a:prstClr val="black"/>
              <a:schemeClr val="tx2">
                <a:tint val="45000"/>
                <a:satMod val="400000"/>
              </a:schemeClr>
            </a:duotone>
            <a:extLs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Woman with baby"/>
        </a:ext>
      </dgm:extLst>
    </dgm:pt>
    <dgm:pt modelId="{31C824A4-2D52-4744-A80D-50B5E48E2C4B}" type="pres">
      <dgm:prSet presAssocID="{8DC6BF73-5884-437E-9E08-5ED729AC29CC}" presName="txShp" presStyleLbl="node1" presStyleIdx="1" presStyleCnt="7">
        <dgm:presLayoutVars>
          <dgm:bulletEnabled val="1"/>
        </dgm:presLayoutVars>
      </dgm:prSet>
      <dgm:spPr/>
    </dgm:pt>
    <dgm:pt modelId="{9227C1E2-6F83-4E2E-A97E-C855CF4F9E58}" type="pres">
      <dgm:prSet presAssocID="{BD4395FF-B095-4999-BFD2-5EC3C4E8C7D7}" presName="spacing" presStyleCnt="0"/>
      <dgm:spPr/>
    </dgm:pt>
    <dgm:pt modelId="{9825A2CF-8705-4B06-8E17-F0AE1F58E1CE}" type="pres">
      <dgm:prSet presAssocID="{ADEFC84A-66E2-47EC-8E18-07588F7C0879}" presName="composite" presStyleCnt="0"/>
      <dgm:spPr/>
    </dgm:pt>
    <dgm:pt modelId="{F67E7598-8FD8-4084-852F-F3C3F3602D66}" type="pres">
      <dgm:prSet presAssocID="{ADEFC84A-66E2-47EC-8E18-07588F7C0879}" presName="imgShp" presStyleLbl="fgImgPlace1" presStyleIdx="2" presStyleCnt="7"/>
      <dgm:spPr>
        <a:blipFill>
          <a:blip xmlns:r="http://schemas.openxmlformats.org/officeDocument/2006/relationships" r:embed="rId5">
            <a:duotone>
              <a:prstClr val="black"/>
              <a:schemeClr val="tx2">
                <a:tint val="45000"/>
                <a:satMod val="400000"/>
              </a:schemeClr>
            </a:duotone>
            <a:extLs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Baby"/>
        </a:ext>
      </dgm:extLst>
    </dgm:pt>
    <dgm:pt modelId="{0C2E9E41-6182-43DB-BB23-BCA89A887F01}" type="pres">
      <dgm:prSet presAssocID="{ADEFC84A-66E2-47EC-8E18-07588F7C0879}" presName="txShp" presStyleLbl="node1" presStyleIdx="2" presStyleCnt="7">
        <dgm:presLayoutVars>
          <dgm:bulletEnabled val="1"/>
        </dgm:presLayoutVars>
      </dgm:prSet>
      <dgm:spPr/>
    </dgm:pt>
    <dgm:pt modelId="{18980311-CC3E-481F-8A14-D34C3B7883B6}" type="pres">
      <dgm:prSet presAssocID="{5038170D-078C-4B81-AF45-6115291457F2}" presName="spacing" presStyleCnt="0"/>
      <dgm:spPr/>
    </dgm:pt>
    <dgm:pt modelId="{5E9A15CF-FFAA-441A-B7CF-5CFEBC507199}" type="pres">
      <dgm:prSet presAssocID="{52528005-5914-436A-8B89-F19B972E089E}" presName="composite" presStyleCnt="0"/>
      <dgm:spPr/>
    </dgm:pt>
    <dgm:pt modelId="{934DD437-282A-42E5-B849-F4172601566D}" type="pres">
      <dgm:prSet presAssocID="{52528005-5914-436A-8B89-F19B972E089E}" presName="imgShp" presStyleLbl="fgImgPlace1" presStyleIdx="3" presStyleCnt="7"/>
      <dgm:spPr>
        <a:blipFill>
          <a:blip xmlns:r="http://schemas.openxmlformats.org/officeDocument/2006/relationships" r:embed="rId7">
            <a:duotone>
              <a:prstClr val="black"/>
              <a:schemeClr val="tx2">
                <a:tint val="45000"/>
                <a:satMod val="400000"/>
              </a:schemeClr>
            </a:duotone>
            <a:extLst>
              <a:ext uri="{96DAC541-7B7A-43D3-8B79-37D633B846F1}">
                <asvg:svgBlip xmlns:asvg="http://schemas.microsoft.com/office/drawing/2016/SVG/main" r:embed="rId8"/>
              </a:ext>
            </a:extLst>
          </a:blip>
          <a:srcRect/>
          <a:stretch>
            <a:fillRect/>
          </a:stretch>
        </a:blipFill>
      </dgm:spPr>
      <dgm:extLst>
        <a:ext uri="{E40237B7-FDA0-4F09-8148-C483321AD2D9}">
          <dgm14:cNvPr xmlns:dgm14="http://schemas.microsoft.com/office/drawing/2010/diagram" id="0" name="" descr="Baby crawling"/>
        </a:ext>
      </dgm:extLst>
    </dgm:pt>
    <dgm:pt modelId="{910A5CF3-1D6E-44B5-9669-350A23113741}" type="pres">
      <dgm:prSet presAssocID="{52528005-5914-436A-8B89-F19B972E089E}" presName="txShp" presStyleLbl="node1" presStyleIdx="3" presStyleCnt="7">
        <dgm:presLayoutVars>
          <dgm:bulletEnabled val="1"/>
        </dgm:presLayoutVars>
      </dgm:prSet>
      <dgm:spPr/>
    </dgm:pt>
    <dgm:pt modelId="{70EC20EF-AD75-4F9B-BCDA-124DF38EDAFE}" type="pres">
      <dgm:prSet presAssocID="{773FF36F-9259-4558-B8B4-FF3735BC6EAD}" presName="spacing" presStyleCnt="0"/>
      <dgm:spPr/>
    </dgm:pt>
    <dgm:pt modelId="{80A1D5A0-AAA3-4C41-8D1A-3C4FBCD1AED5}" type="pres">
      <dgm:prSet presAssocID="{A52DBC52-0BBF-4F46-A537-255690F7AAF0}" presName="composite" presStyleCnt="0"/>
      <dgm:spPr/>
    </dgm:pt>
    <dgm:pt modelId="{872B204D-6E45-4052-97D2-016178B71B73}" type="pres">
      <dgm:prSet presAssocID="{A52DBC52-0BBF-4F46-A537-255690F7AAF0}" presName="imgShp" presStyleLbl="fgImgPlace1" presStyleIdx="4" presStyleCnt="7"/>
      <dgm:spPr>
        <a:blipFill>
          <a:blip xmlns:r="http://schemas.openxmlformats.org/officeDocument/2006/relationships" r:embed="rId9">
            <a:duotone>
              <a:prstClr val="black"/>
              <a:schemeClr val="tx2">
                <a:tint val="45000"/>
                <a:satMod val="400000"/>
              </a:schemeClr>
            </a:duotone>
            <a:extLst>
              <a:ext uri="{96DAC541-7B7A-43D3-8B79-37D633B846F1}">
                <asvg:svgBlip xmlns:asvg="http://schemas.microsoft.com/office/drawing/2016/SVG/main" r:embed="rId10"/>
              </a:ext>
            </a:extLst>
          </a:blip>
          <a:srcRect/>
          <a:stretch>
            <a:fillRect/>
          </a:stretch>
        </a:blipFill>
      </dgm:spPr>
      <dgm:extLst>
        <a:ext uri="{E40237B7-FDA0-4F09-8148-C483321AD2D9}">
          <dgm14:cNvPr xmlns:dgm14="http://schemas.microsoft.com/office/drawing/2010/diagram" id="0" name="" descr="Family with girl"/>
        </a:ext>
      </dgm:extLst>
    </dgm:pt>
    <dgm:pt modelId="{047EB1CA-8302-4174-AE90-E087FDF2FF1E}" type="pres">
      <dgm:prSet presAssocID="{A52DBC52-0BBF-4F46-A537-255690F7AAF0}" presName="txShp" presStyleLbl="node1" presStyleIdx="4" presStyleCnt="7">
        <dgm:presLayoutVars>
          <dgm:bulletEnabled val="1"/>
        </dgm:presLayoutVars>
      </dgm:prSet>
      <dgm:spPr/>
    </dgm:pt>
    <dgm:pt modelId="{8CB7758F-15C3-4580-8B6F-8864274F8784}" type="pres">
      <dgm:prSet presAssocID="{3C9C82F4-77D1-4684-A86E-C5A8B6C7EDCF}" presName="spacing" presStyleCnt="0"/>
      <dgm:spPr/>
    </dgm:pt>
    <dgm:pt modelId="{ADF65A34-ACC2-48D6-AD0C-04282F643BAD}" type="pres">
      <dgm:prSet presAssocID="{26F6FED1-3651-4326-AE10-858A6CB369A5}" presName="composite" presStyleCnt="0"/>
      <dgm:spPr/>
    </dgm:pt>
    <dgm:pt modelId="{D71C10DF-F9F5-40E9-92C1-CD0A366E516A}" type="pres">
      <dgm:prSet presAssocID="{26F6FED1-3651-4326-AE10-858A6CB369A5}" presName="imgShp" presStyleLbl="fgImgPlace1" presStyleIdx="5" presStyleCnt="7"/>
      <dgm:spPr>
        <a:blipFill>
          <a:blip xmlns:r="http://schemas.openxmlformats.org/officeDocument/2006/relationships" r:embed="rId11">
            <a:duotone>
              <a:prstClr val="black"/>
              <a:schemeClr val="tx2">
                <a:tint val="45000"/>
                <a:satMod val="400000"/>
              </a:schemeClr>
            </a:duotone>
            <a:extLst>
              <a:ext uri="{96DAC541-7B7A-43D3-8B79-37D633B846F1}">
                <asvg:svgBlip xmlns:asvg="http://schemas.microsoft.com/office/drawing/2016/SVG/main" r:embed="rId12"/>
              </a:ext>
            </a:extLst>
          </a:blip>
          <a:srcRect/>
          <a:stretch>
            <a:fillRect/>
          </a:stretch>
        </a:blipFill>
      </dgm:spPr>
      <dgm:extLst>
        <a:ext uri="{E40237B7-FDA0-4F09-8148-C483321AD2D9}">
          <dgm14:cNvPr xmlns:dgm14="http://schemas.microsoft.com/office/drawing/2010/diagram" id="0" name="" descr="Skeleton"/>
        </a:ext>
      </dgm:extLst>
    </dgm:pt>
    <dgm:pt modelId="{B843B26A-CFEF-4858-80A4-33AE5C9D17BD}" type="pres">
      <dgm:prSet presAssocID="{26F6FED1-3651-4326-AE10-858A6CB369A5}" presName="txShp" presStyleLbl="node1" presStyleIdx="5" presStyleCnt="7">
        <dgm:presLayoutVars>
          <dgm:bulletEnabled val="1"/>
        </dgm:presLayoutVars>
      </dgm:prSet>
      <dgm:spPr/>
    </dgm:pt>
    <dgm:pt modelId="{D37B0E89-B975-43F8-9257-49732CC121AB}" type="pres">
      <dgm:prSet presAssocID="{155B3532-68AC-4512-91D2-055DC4E7B0D0}" presName="spacing" presStyleCnt="0"/>
      <dgm:spPr/>
    </dgm:pt>
    <dgm:pt modelId="{F8699250-F9C8-494B-8FF1-E6607EE6B6B7}" type="pres">
      <dgm:prSet presAssocID="{296B7DAE-1B84-4946-8B15-DC72D1CC99A1}" presName="composite" presStyleCnt="0"/>
      <dgm:spPr/>
    </dgm:pt>
    <dgm:pt modelId="{F218BC72-0FE9-4A61-B7FA-5AD1EBB9224E}" type="pres">
      <dgm:prSet presAssocID="{296B7DAE-1B84-4946-8B15-DC72D1CC99A1}" presName="imgShp" presStyleLbl="fgImgPlace1" presStyleIdx="6" presStyleCnt="7"/>
      <dgm:spPr>
        <a:blipFill>
          <a:blip xmlns:r="http://schemas.openxmlformats.org/officeDocument/2006/relationships" r:embed="rId13">
            <a:duotone>
              <a:prstClr val="black"/>
              <a:schemeClr val="tx2">
                <a:tint val="45000"/>
                <a:satMod val="400000"/>
              </a:schemeClr>
            </a:duotone>
            <a:extLst>
              <a:ext uri="{96DAC541-7B7A-43D3-8B79-37D633B846F1}">
                <asvg:svgBlip xmlns:asvg="http://schemas.microsoft.com/office/drawing/2016/SVG/main" r:embed="rId14"/>
              </a:ext>
            </a:extLst>
          </a:blip>
          <a:srcRect/>
          <a:stretch>
            <a:fillRect/>
          </a:stretch>
        </a:blipFill>
      </dgm:spPr>
      <dgm:extLst>
        <a:ext uri="{E40237B7-FDA0-4F09-8148-C483321AD2D9}">
          <dgm14:cNvPr xmlns:dgm14="http://schemas.microsoft.com/office/drawing/2010/diagram" id="0" name="" descr="Children"/>
        </a:ext>
      </dgm:extLst>
    </dgm:pt>
    <dgm:pt modelId="{430A7520-5A60-4C82-9B0D-DF22DBEDEFAA}" type="pres">
      <dgm:prSet presAssocID="{296B7DAE-1B84-4946-8B15-DC72D1CC99A1}" presName="txShp" presStyleLbl="node1" presStyleIdx="6" presStyleCnt="7">
        <dgm:presLayoutVars>
          <dgm:bulletEnabled val="1"/>
        </dgm:presLayoutVars>
      </dgm:prSet>
      <dgm:spPr/>
    </dgm:pt>
  </dgm:ptLst>
  <dgm:cxnLst>
    <dgm:cxn modelId="{51A8560B-9405-44FF-92AC-33A49F392F81}" srcId="{5A4112D1-F5CA-4885-976A-1C36B7C5B235}" destId="{724834B3-D41A-47DC-9853-965E9D982EA0}" srcOrd="0" destOrd="0" parTransId="{C73A1804-0336-444B-A9F9-AFD09C53E375}" sibTransId="{B61C317F-6620-47CE-97CA-E0FFEE00141A}"/>
    <dgm:cxn modelId="{63BBB328-F0B5-4C64-9DA2-4F9DC39ABE89}" srcId="{5A4112D1-F5CA-4885-976A-1C36B7C5B235}" destId="{26F6FED1-3651-4326-AE10-858A6CB369A5}" srcOrd="5" destOrd="0" parTransId="{277BE82D-5EC1-417F-A755-FC3BD6374DA0}" sibTransId="{155B3532-68AC-4512-91D2-055DC4E7B0D0}"/>
    <dgm:cxn modelId="{C914202B-2282-4F00-8386-2EA59CD3638C}" srcId="{5A4112D1-F5CA-4885-976A-1C36B7C5B235}" destId="{A52DBC52-0BBF-4F46-A537-255690F7AAF0}" srcOrd="4" destOrd="0" parTransId="{6D7B3888-49BD-424F-8CAF-38A85F9833D0}" sibTransId="{3C9C82F4-77D1-4684-A86E-C5A8B6C7EDCF}"/>
    <dgm:cxn modelId="{D7054B3E-9351-42B3-B2FB-C36C32B507AE}" srcId="{5A4112D1-F5CA-4885-976A-1C36B7C5B235}" destId="{ADEFC84A-66E2-47EC-8E18-07588F7C0879}" srcOrd="2" destOrd="0" parTransId="{9AF15861-039D-44F6-A4E6-7D3463CDAEDE}" sibTransId="{5038170D-078C-4B81-AF45-6115291457F2}"/>
    <dgm:cxn modelId="{2BA1F94A-0F51-4A65-86D7-46151AF38F44}" srcId="{5A4112D1-F5CA-4885-976A-1C36B7C5B235}" destId="{8DC6BF73-5884-437E-9E08-5ED729AC29CC}" srcOrd="1" destOrd="0" parTransId="{48B67410-E1FB-44E8-8F2D-FF6B9B6342D7}" sibTransId="{BD4395FF-B095-4999-BFD2-5EC3C4E8C7D7}"/>
    <dgm:cxn modelId="{8742766D-954D-4467-A98F-57BFF531BD2F}" type="presOf" srcId="{5A4112D1-F5CA-4885-976A-1C36B7C5B235}" destId="{0646B677-5F8D-4E47-A379-E1C9D46F110D}" srcOrd="0" destOrd="0" presId="urn:microsoft.com/office/officeart/2005/8/layout/vList3"/>
    <dgm:cxn modelId="{7979EC6F-EAB9-46D5-9986-9427CE2B9961}" type="presOf" srcId="{8DC6BF73-5884-437E-9E08-5ED729AC29CC}" destId="{31C824A4-2D52-4744-A80D-50B5E48E2C4B}" srcOrd="0" destOrd="0" presId="urn:microsoft.com/office/officeart/2005/8/layout/vList3"/>
    <dgm:cxn modelId="{AAF99E53-7F2C-4201-83DC-EEAF0E9DD0C4}" srcId="{5A4112D1-F5CA-4885-976A-1C36B7C5B235}" destId="{296B7DAE-1B84-4946-8B15-DC72D1CC99A1}" srcOrd="6" destOrd="0" parTransId="{4FE709C8-2C3F-486E-B48F-781EE266B24A}" sibTransId="{4462EEDA-F001-42D2-A83F-FE46288BE12D}"/>
    <dgm:cxn modelId="{1752627F-47C4-4CDF-A350-30CE0B1A8ADB}" srcId="{5A4112D1-F5CA-4885-976A-1C36B7C5B235}" destId="{52528005-5914-436A-8B89-F19B972E089E}" srcOrd="3" destOrd="0" parTransId="{3BC27ADE-4923-4A25-8865-E9304E53D1CD}" sibTransId="{773FF36F-9259-4558-B8B4-FF3735BC6EAD}"/>
    <dgm:cxn modelId="{38C348A8-260D-4EC7-921A-B396ABDBCA9B}" type="presOf" srcId="{296B7DAE-1B84-4946-8B15-DC72D1CC99A1}" destId="{430A7520-5A60-4C82-9B0D-DF22DBEDEFAA}" srcOrd="0" destOrd="0" presId="urn:microsoft.com/office/officeart/2005/8/layout/vList3"/>
    <dgm:cxn modelId="{47D9A3A9-2D17-463F-85A4-5A0F82A7C40A}" type="presOf" srcId="{724834B3-D41A-47DC-9853-965E9D982EA0}" destId="{5D801A7C-9607-407C-A527-36C72C603CFB}" srcOrd="0" destOrd="0" presId="urn:microsoft.com/office/officeart/2005/8/layout/vList3"/>
    <dgm:cxn modelId="{087F93D1-7F5E-436E-9231-1D175882D588}" type="presOf" srcId="{ADEFC84A-66E2-47EC-8E18-07588F7C0879}" destId="{0C2E9E41-6182-43DB-BB23-BCA89A887F01}" srcOrd="0" destOrd="0" presId="urn:microsoft.com/office/officeart/2005/8/layout/vList3"/>
    <dgm:cxn modelId="{7EB8F6D7-EBA3-4E4A-A0B3-495ABD7F239C}" type="presOf" srcId="{26F6FED1-3651-4326-AE10-858A6CB369A5}" destId="{B843B26A-CFEF-4858-80A4-33AE5C9D17BD}" srcOrd="0" destOrd="0" presId="urn:microsoft.com/office/officeart/2005/8/layout/vList3"/>
    <dgm:cxn modelId="{5A0766D8-5F22-4C8E-BD32-4CD7E5A522DF}" type="presOf" srcId="{52528005-5914-436A-8B89-F19B972E089E}" destId="{910A5CF3-1D6E-44B5-9669-350A23113741}" srcOrd="0" destOrd="0" presId="urn:microsoft.com/office/officeart/2005/8/layout/vList3"/>
    <dgm:cxn modelId="{253464E7-0707-4324-8C87-4DA0361D7500}" type="presOf" srcId="{A52DBC52-0BBF-4F46-A537-255690F7AAF0}" destId="{047EB1CA-8302-4174-AE90-E087FDF2FF1E}" srcOrd="0" destOrd="0" presId="urn:microsoft.com/office/officeart/2005/8/layout/vList3"/>
    <dgm:cxn modelId="{330E39B2-1ED1-45D7-85E1-603259CBC55C}" type="presParOf" srcId="{0646B677-5F8D-4E47-A379-E1C9D46F110D}" destId="{EDFA8D30-0430-4293-AFD1-A3D850BFDF32}" srcOrd="0" destOrd="0" presId="urn:microsoft.com/office/officeart/2005/8/layout/vList3"/>
    <dgm:cxn modelId="{6A396753-52C4-43BA-B499-876225FBC3A0}" type="presParOf" srcId="{EDFA8D30-0430-4293-AFD1-A3D850BFDF32}" destId="{4D4DEBDB-8E11-4AE8-AA3A-542986FE04D1}" srcOrd="0" destOrd="0" presId="urn:microsoft.com/office/officeart/2005/8/layout/vList3"/>
    <dgm:cxn modelId="{259A5AFB-9171-4520-9153-C53025352F66}" type="presParOf" srcId="{EDFA8D30-0430-4293-AFD1-A3D850BFDF32}" destId="{5D801A7C-9607-407C-A527-36C72C603CFB}" srcOrd="1" destOrd="0" presId="urn:microsoft.com/office/officeart/2005/8/layout/vList3"/>
    <dgm:cxn modelId="{875678B5-6A00-4DAD-9655-13030349C0A4}" type="presParOf" srcId="{0646B677-5F8D-4E47-A379-E1C9D46F110D}" destId="{37664C8F-FF24-48B5-B3D9-80B41A30C0AF}" srcOrd="1" destOrd="0" presId="urn:microsoft.com/office/officeart/2005/8/layout/vList3"/>
    <dgm:cxn modelId="{AAAAA157-7842-4927-9E49-1CFA81B281BB}" type="presParOf" srcId="{0646B677-5F8D-4E47-A379-E1C9D46F110D}" destId="{876C885A-0AED-4023-A0B5-59165322D5A5}" srcOrd="2" destOrd="0" presId="urn:microsoft.com/office/officeart/2005/8/layout/vList3"/>
    <dgm:cxn modelId="{BD01CE1C-27C8-492C-9058-9CD787051B6D}" type="presParOf" srcId="{876C885A-0AED-4023-A0B5-59165322D5A5}" destId="{867A2EC6-1B0F-42C7-BB27-FFF225C47968}" srcOrd="0" destOrd="0" presId="urn:microsoft.com/office/officeart/2005/8/layout/vList3"/>
    <dgm:cxn modelId="{0A9E4333-732B-4D75-804F-D9E12B8FD8FC}" type="presParOf" srcId="{876C885A-0AED-4023-A0B5-59165322D5A5}" destId="{31C824A4-2D52-4744-A80D-50B5E48E2C4B}" srcOrd="1" destOrd="0" presId="urn:microsoft.com/office/officeart/2005/8/layout/vList3"/>
    <dgm:cxn modelId="{0688C3F5-06C8-4C7F-83D1-56243BED08E1}" type="presParOf" srcId="{0646B677-5F8D-4E47-A379-E1C9D46F110D}" destId="{9227C1E2-6F83-4E2E-A97E-C855CF4F9E58}" srcOrd="3" destOrd="0" presId="urn:microsoft.com/office/officeart/2005/8/layout/vList3"/>
    <dgm:cxn modelId="{D203EC49-378C-4C0F-8E85-02514A0DF930}" type="presParOf" srcId="{0646B677-5F8D-4E47-A379-E1C9D46F110D}" destId="{9825A2CF-8705-4B06-8E17-F0AE1F58E1CE}" srcOrd="4" destOrd="0" presId="urn:microsoft.com/office/officeart/2005/8/layout/vList3"/>
    <dgm:cxn modelId="{4A7697C5-8FFF-47AF-898A-D5BE51693E11}" type="presParOf" srcId="{9825A2CF-8705-4B06-8E17-F0AE1F58E1CE}" destId="{F67E7598-8FD8-4084-852F-F3C3F3602D66}" srcOrd="0" destOrd="0" presId="urn:microsoft.com/office/officeart/2005/8/layout/vList3"/>
    <dgm:cxn modelId="{15F2A7D6-27C9-4ED8-A306-2AC42D4F133F}" type="presParOf" srcId="{9825A2CF-8705-4B06-8E17-F0AE1F58E1CE}" destId="{0C2E9E41-6182-43DB-BB23-BCA89A887F01}" srcOrd="1" destOrd="0" presId="urn:microsoft.com/office/officeart/2005/8/layout/vList3"/>
    <dgm:cxn modelId="{066504EE-1184-4666-ABAC-EC7F1466A915}" type="presParOf" srcId="{0646B677-5F8D-4E47-A379-E1C9D46F110D}" destId="{18980311-CC3E-481F-8A14-D34C3B7883B6}" srcOrd="5" destOrd="0" presId="urn:microsoft.com/office/officeart/2005/8/layout/vList3"/>
    <dgm:cxn modelId="{F385FD4E-F205-4B05-A10C-0DE0589B63A5}" type="presParOf" srcId="{0646B677-5F8D-4E47-A379-E1C9D46F110D}" destId="{5E9A15CF-FFAA-441A-B7CF-5CFEBC507199}" srcOrd="6" destOrd="0" presId="urn:microsoft.com/office/officeart/2005/8/layout/vList3"/>
    <dgm:cxn modelId="{E0AB64F1-5E0D-4DC0-AEF6-76A02AAD89D9}" type="presParOf" srcId="{5E9A15CF-FFAA-441A-B7CF-5CFEBC507199}" destId="{934DD437-282A-42E5-B849-F4172601566D}" srcOrd="0" destOrd="0" presId="urn:microsoft.com/office/officeart/2005/8/layout/vList3"/>
    <dgm:cxn modelId="{61CEEF6B-05B8-44C3-9F86-C48AB5F7EEE3}" type="presParOf" srcId="{5E9A15CF-FFAA-441A-B7CF-5CFEBC507199}" destId="{910A5CF3-1D6E-44B5-9669-350A23113741}" srcOrd="1" destOrd="0" presId="urn:microsoft.com/office/officeart/2005/8/layout/vList3"/>
    <dgm:cxn modelId="{D4854059-950A-442F-B414-0701249C72C0}" type="presParOf" srcId="{0646B677-5F8D-4E47-A379-E1C9D46F110D}" destId="{70EC20EF-AD75-4F9B-BCDA-124DF38EDAFE}" srcOrd="7" destOrd="0" presId="urn:microsoft.com/office/officeart/2005/8/layout/vList3"/>
    <dgm:cxn modelId="{32112514-0D08-45DF-ADA2-34AD047BB39F}" type="presParOf" srcId="{0646B677-5F8D-4E47-A379-E1C9D46F110D}" destId="{80A1D5A0-AAA3-4C41-8D1A-3C4FBCD1AED5}" srcOrd="8" destOrd="0" presId="urn:microsoft.com/office/officeart/2005/8/layout/vList3"/>
    <dgm:cxn modelId="{33D7175E-8875-4570-8754-20FE39E4CFC0}" type="presParOf" srcId="{80A1D5A0-AAA3-4C41-8D1A-3C4FBCD1AED5}" destId="{872B204D-6E45-4052-97D2-016178B71B73}" srcOrd="0" destOrd="0" presId="urn:microsoft.com/office/officeart/2005/8/layout/vList3"/>
    <dgm:cxn modelId="{83270FEE-4FC8-461B-AFFB-C1A8BC433CA5}" type="presParOf" srcId="{80A1D5A0-AAA3-4C41-8D1A-3C4FBCD1AED5}" destId="{047EB1CA-8302-4174-AE90-E087FDF2FF1E}" srcOrd="1" destOrd="0" presId="urn:microsoft.com/office/officeart/2005/8/layout/vList3"/>
    <dgm:cxn modelId="{43E3C998-74D3-43A8-BE06-CB34E3E0E0E4}" type="presParOf" srcId="{0646B677-5F8D-4E47-A379-E1C9D46F110D}" destId="{8CB7758F-15C3-4580-8B6F-8864274F8784}" srcOrd="9" destOrd="0" presId="urn:microsoft.com/office/officeart/2005/8/layout/vList3"/>
    <dgm:cxn modelId="{88D71391-3E5C-405A-865F-9DBC9904F83B}" type="presParOf" srcId="{0646B677-5F8D-4E47-A379-E1C9D46F110D}" destId="{ADF65A34-ACC2-48D6-AD0C-04282F643BAD}" srcOrd="10" destOrd="0" presId="urn:microsoft.com/office/officeart/2005/8/layout/vList3"/>
    <dgm:cxn modelId="{94E7EB5B-5663-4435-AB76-856A4E0B9FF4}" type="presParOf" srcId="{ADF65A34-ACC2-48D6-AD0C-04282F643BAD}" destId="{D71C10DF-F9F5-40E9-92C1-CD0A366E516A}" srcOrd="0" destOrd="0" presId="urn:microsoft.com/office/officeart/2005/8/layout/vList3"/>
    <dgm:cxn modelId="{2F1A89C6-BE8C-4B60-AAEE-4FE61676866E}" type="presParOf" srcId="{ADF65A34-ACC2-48D6-AD0C-04282F643BAD}" destId="{B843B26A-CFEF-4858-80A4-33AE5C9D17BD}" srcOrd="1" destOrd="0" presId="urn:microsoft.com/office/officeart/2005/8/layout/vList3"/>
    <dgm:cxn modelId="{AC3B711B-8AD8-4F9B-BC4D-4FC03111D102}" type="presParOf" srcId="{0646B677-5F8D-4E47-A379-E1C9D46F110D}" destId="{D37B0E89-B975-43F8-9257-49732CC121AB}" srcOrd="11" destOrd="0" presId="urn:microsoft.com/office/officeart/2005/8/layout/vList3"/>
    <dgm:cxn modelId="{3DBB7569-0DF7-42D2-9052-F798021A902C}" type="presParOf" srcId="{0646B677-5F8D-4E47-A379-E1C9D46F110D}" destId="{F8699250-F9C8-494B-8FF1-E6607EE6B6B7}" srcOrd="12" destOrd="0" presId="urn:microsoft.com/office/officeart/2005/8/layout/vList3"/>
    <dgm:cxn modelId="{825E713C-BEC8-4892-85C2-22FDBC487DC4}" type="presParOf" srcId="{F8699250-F9C8-494B-8FF1-E6607EE6B6B7}" destId="{F218BC72-0FE9-4A61-B7FA-5AD1EBB9224E}" srcOrd="0" destOrd="0" presId="urn:microsoft.com/office/officeart/2005/8/layout/vList3"/>
    <dgm:cxn modelId="{7E973D15-1EDE-4FCB-996A-F1ADB0628A34}" type="presParOf" srcId="{F8699250-F9C8-494B-8FF1-E6607EE6B6B7}" destId="{430A7520-5A60-4C82-9B0D-DF22DBEDEFAA}" srcOrd="1" destOrd="0" presId="urn:microsoft.com/office/officeart/2005/8/layout/vList3"/>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E7C450D-61F4-45E3-A048-1CD1D72CC429}" type="doc">
      <dgm:prSet loTypeId="urn:microsoft.com/office/officeart/2005/8/layout/default" loCatId="list" qsTypeId="urn:microsoft.com/office/officeart/2005/8/quickstyle/simple1" qsCatId="simple" csTypeId="urn:microsoft.com/office/officeart/2005/8/colors/colorful1" csCatId="colorful" phldr="1"/>
      <dgm:spPr/>
      <dgm:t>
        <a:bodyPr/>
        <a:lstStyle/>
        <a:p>
          <a:endParaRPr lang="en-US"/>
        </a:p>
      </dgm:t>
    </dgm:pt>
    <dgm:pt modelId="{61610FC4-2635-48DB-AE4D-9E8C15E40FC2}">
      <dgm:prSet phldrT="[Text]" phldr="0"/>
      <dgm:spPr/>
      <dgm:t>
        <a:bodyPr/>
        <a:lstStyle/>
        <a:p>
          <a:pPr algn="ctr">
            <a:lnSpc>
              <a:spcPct val="120000"/>
            </a:lnSpc>
          </a:pPr>
          <a:r>
            <a:rPr lang="en-US">
              <a:latin typeface="Neue Haas Grotesk Text Pro"/>
            </a:rPr>
            <a:t>NGO partnerships (e.g., </a:t>
          </a:r>
          <a:r>
            <a:rPr lang="en-IN" b="0" i="0"/>
            <a:t>Bangladesh Rural Advancement Committee </a:t>
          </a:r>
          <a:r>
            <a:rPr lang="en-US">
              <a:latin typeface="Neue Haas Grotesk Text Pro"/>
            </a:rPr>
            <a:t>(BRAC) TB programs). </a:t>
          </a:r>
          <a:endParaRPr lang="en-US"/>
        </a:p>
      </dgm:t>
    </dgm:pt>
    <dgm:pt modelId="{4C6E8D50-9CDC-46A8-A294-8B2DACF785D9}" type="parTrans" cxnId="{A08DC9E9-30DF-4E4B-B434-44AE99387A0C}">
      <dgm:prSet/>
      <dgm:spPr/>
      <dgm:t>
        <a:bodyPr/>
        <a:lstStyle/>
        <a:p>
          <a:endParaRPr lang="en-US"/>
        </a:p>
      </dgm:t>
    </dgm:pt>
    <dgm:pt modelId="{48B0A342-550A-4E22-AFBA-913F4F7192DD}" type="sibTrans" cxnId="{A08DC9E9-30DF-4E4B-B434-44AE99387A0C}">
      <dgm:prSet/>
      <dgm:spPr/>
      <dgm:t>
        <a:bodyPr/>
        <a:lstStyle/>
        <a:p>
          <a:endParaRPr lang="en-US"/>
        </a:p>
      </dgm:t>
    </dgm:pt>
    <dgm:pt modelId="{933ADB18-47BF-49EC-A60C-2BE392142321}">
      <dgm:prSet phldr="0"/>
      <dgm:spPr/>
      <dgm:t>
        <a:bodyPr/>
        <a:lstStyle/>
        <a:p>
          <a:pPr rtl="0"/>
          <a:r>
            <a:rPr lang="en-US">
              <a:latin typeface="Neue Haas Grotesk Text Pro"/>
            </a:rPr>
            <a:t>Post-Independence (1971): Inherited a fragmented system. Focused on rebuilding infrastructure with WHO/UNICEF support. Established the Essential Services Package (ESP) for primary care.  </a:t>
          </a:r>
        </a:p>
      </dgm:t>
    </dgm:pt>
    <dgm:pt modelId="{EE71BA3F-E100-4892-B10B-B9DA0BE5936F}" type="parTrans" cxnId="{CBF57861-FABD-4D47-8811-0EA270E874C5}">
      <dgm:prSet/>
      <dgm:spPr/>
      <dgm:t>
        <a:bodyPr/>
        <a:lstStyle/>
        <a:p>
          <a:endParaRPr lang="en-IN"/>
        </a:p>
      </dgm:t>
    </dgm:pt>
    <dgm:pt modelId="{640348E8-1DD1-4D68-8BC9-537B10CBB3F3}" type="sibTrans" cxnId="{CBF57861-FABD-4D47-8811-0EA270E874C5}">
      <dgm:prSet/>
      <dgm:spPr/>
      <dgm:t>
        <a:bodyPr/>
        <a:lstStyle/>
        <a:p>
          <a:endParaRPr lang="en-US"/>
        </a:p>
      </dgm:t>
    </dgm:pt>
    <dgm:pt modelId="{DDB50594-2ED0-47BD-A8BF-F1D1EE9A160B}">
      <dgm:prSet phldr="0"/>
      <dgm:spPr/>
      <dgm:t>
        <a:bodyPr/>
        <a:lstStyle/>
        <a:p>
          <a:pPr algn="ctr" rtl="0">
            <a:lnSpc>
              <a:spcPct val="120000"/>
            </a:lnSpc>
          </a:pPr>
          <a:r>
            <a:rPr lang="en-US">
              <a:latin typeface="Neue Haas Grotesk Text Pro"/>
            </a:rPr>
            <a:t>1980s: Oral Rehydration Solution (ORS), pioneered by ICDDRB, reduced diarrheal deaths by 50%.  </a:t>
          </a:r>
        </a:p>
      </dgm:t>
    </dgm:pt>
    <dgm:pt modelId="{2747976F-F0F2-4D5D-81BF-22ABB3FC088E}" type="parTrans" cxnId="{85AA3706-34D5-4CDF-AF5E-5A32C7D14CA3}">
      <dgm:prSet/>
      <dgm:spPr/>
      <dgm:t>
        <a:bodyPr/>
        <a:lstStyle/>
        <a:p>
          <a:endParaRPr lang="en-IN"/>
        </a:p>
      </dgm:t>
    </dgm:pt>
    <dgm:pt modelId="{665F1A11-4BE7-4758-A880-E1FD5197EB14}" type="sibTrans" cxnId="{85AA3706-34D5-4CDF-AF5E-5A32C7D14CA3}">
      <dgm:prSet/>
      <dgm:spPr/>
      <dgm:t>
        <a:bodyPr/>
        <a:lstStyle/>
        <a:p>
          <a:endParaRPr lang="en-US"/>
        </a:p>
      </dgm:t>
    </dgm:pt>
    <dgm:pt modelId="{03F77100-94A7-400F-ADD5-A834F5D0A924}">
      <dgm:prSet phldr="0"/>
      <dgm:spPr/>
      <dgm:t>
        <a:bodyPr/>
        <a:lstStyle/>
        <a:p>
          <a:pPr algn="ctr">
            <a:lnSpc>
              <a:spcPct val="120000"/>
            </a:lnSpc>
          </a:pPr>
          <a:r>
            <a:rPr lang="en-US">
              <a:latin typeface="Neue Haas Grotesk Text Pro"/>
            </a:rPr>
            <a:t> 2000s:  - Launched the Health, Nutrition, and Population Sector Program (HNPSP).    </a:t>
          </a:r>
        </a:p>
        <a:p>
          <a:pPr algn="ctr">
            <a:lnSpc>
              <a:spcPct val="120000"/>
            </a:lnSpc>
          </a:pPr>
          <a:r>
            <a:rPr lang="en-US">
              <a:latin typeface="Neue Haas Grotesk Text Pro"/>
            </a:rPr>
            <a:t>- Expanded Community Clinics to provide maternal care, family planning, and basic treatment.  </a:t>
          </a:r>
          <a:endParaRPr lang="en-US"/>
        </a:p>
      </dgm:t>
    </dgm:pt>
    <dgm:pt modelId="{37FB4705-88F2-4E2F-B280-66E0692294AE}" type="parTrans" cxnId="{4F1E65D2-5541-4BE1-AEEA-5CAF3FC6505E}">
      <dgm:prSet/>
      <dgm:spPr/>
      <dgm:t>
        <a:bodyPr/>
        <a:lstStyle/>
        <a:p>
          <a:endParaRPr lang="en-IN"/>
        </a:p>
      </dgm:t>
    </dgm:pt>
    <dgm:pt modelId="{667CA5C6-A19E-4E6F-BCD4-BEAD721B60CD}" type="sibTrans" cxnId="{4F1E65D2-5541-4BE1-AEEA-5CAF3FC6505E}">
      <dgm:prSet/>
      <dgm:spPr/>
      <dgm:t>
        <a:bodyPr/>
        <a:lstStyle/>
        <a:p>
          <a:endParaRPr lang="en-US"/>
        </a:p>
      </dgm:t>
    </dgm:pt>
    <dgm:pt modelId="{EC338A4F-6CED-43B4-A81F-1C84AE80F4A0}">
      <dgm:prSet phldr="0"/>
      <dgm:spPr/>
      <dgm:t>
        <a:bodyPr/>
        <a:lstStyle/>
        <a:p>
          <a:pPr rtl="0"/>
          <a:r>
            <a:rPr lang="en-US">
              <a:latin typeface="Neue Haas Grotesk Text Pro"/>
            </a:rPr>
            <a:t>2020: National Health Policy emphasizing Universal Health Coverage (UHC) and non-communicable diseases (NCDs).</a:t>
          </a:r>
        </a:p>
      </dgm:t>
    </dgm:pt>
    <dgm:pt modelId="{D8C82E38-E508-43C2-B710-953875B6E538}" type="parTrans" cxnId="{6392464B-86E1-4F96-9799-DC0FEB7CDC71}">
      <dgm:prSet/>
      <dgm:spPr/>
      <dgm:t>
        <a:bodyPr/>
        <a:lstStyle/>
        <a:p>
          <a:endParaRPr lang="en-IN"/>
        </a:p>
      </dgm:t>
    </dgm:pt>
    <dgm:pt modelId="{9E6C4147-A846-4527-A222-223DC2F03E42}" type="sibTrans" cxnId="{6392464B-86E1-4F96-9799-DC0FEB7CDC71}">
      <dgm:prSet/>
      <dgm:spPr/>
      <dgm:t>
        <a:bodyPr/>
        <a:lstStyle/>
        <a:p>
          <a:endParaRPr lang="en-US"/>
        </a:p>
      </dgm:t>
    </dgm:pt>
    <dgm:pt modelId="{B0DC58FF-2795-4BDB-9D9F-6D46240ADE72}" type="pres">
      <dgm:prSet presAssocID="{8E7C450D-61F4-45E3-A048-1CD1D72CC429}" presName="diagram" presStyleCnt="0">
        <dgm:presLayoutVars>
          <dgm:dir/>
          <dgm:resizeHandles val="exact"/>
        </dgm:presLayoutVars>
      </dgm:prSet>
      <dgm:spPr/>
    </dgm:pt>
    <dgm:pt modelId="{1AC04813-2F9A-4A3C-B7D8-D01A4F8CEE81}" type="pres">
      <dgm:prSet presAssocID="{933ADB18-47BF-49EC-A60C-2BE392142321}" presName="node" presStyleLbl="node1" presStyleIdx="0" presStyleCnt="5" custLinFactNeighborX="263" custLinFactNeighborY="-20601">
        <dgm:presLayoutVars>
          <dgm:bulletEnabled val="1"/>
        </dgm:presLayoutVars>
      </dgm:prSet>
      <dgm:spPr/>
    </dgm:pt>
    <dgm:pt modelId="{54192F8C-723C-4703-B5B0-D5533D881378}" type="pres">
      <dgm:prSet presAssocID="{640348E8-1DD1-4D68-8BC9-537B10CBB3F3}" presName="sibTrans" presStyleCnt="0"/>
      <dgm:spPr/>
    </dgm:pt>
    <dgm:pt modelId="{8A9DF9C0-7243-46A7-B0A7-72283D20CD7A}" type="pres">
      <dgm:prSet presAssocID="{DDB50594-2ED0-47BD-A8BF-F1D1EE9A160B}" presName="node" presStyleLbl="node1" presStyleIdx="1" presStyleCnt="5" custLinFactNeighborX="-2016" custLinFactNeighborY="-20601">
        <dgm:presLayoutVars>
          <dgm:bulletEnabled val="1"/>
        </dgm:presLayoutVars>
      </dgm:prSet>
      <dgm:spPr/>
    </dgm:pt>
    <dgm:pt modelId="{B1E66EE6-9DD7-47D2-979C-2611CD0333E2}" type="pres">
      <dgm:prSet presAssocID="{665F1A11-4BE7-4758-A880-E1FD5197EB14}" presName="sibTrans" presStyleCnt="0"/>
      <dgm:spPr/>
    </dgm:pt>
    <dgm:pt modelId="{9FDA6255-6526-4A41-AAC6-0E6A374FEA0C}" type="pres">
      <dgm:prSet presAssocID="{03F77100-94A7-400F-ADD5-A834F5D0A924}" presName="node" presStyleLbl="node1" presStyleIdx="2" presStyleCnt="5" custLinFactNeighborX="-2367" custLinFactNeighborY="-21040">
        <dgm:presLayoutVars>
          <dgm:bulletEnabled val="1"/>
        </dgm:presLayoutVars>
      </dgm:prSet>
      <dgm:spPr/>
    </dgm:pt>
    <dgm:pt modelId="{888F7F22-A468-480B-9591-DF28EC08ED98}" type="pres">
      <dgm:prSet presAssocID="{667CA5C6-A19E-4E6F-BCD4-BEAD721B60CD}" presName="sibTrans" presStyleCnt="0"/>
      <dgm:spPr/>
    </dgm:pt>
    <dgm:pt modelId="{94D7C305-7BC6-4E03-8B97-1F1FE8CBDC1C}" type="pres">
      <dgm:prSet presAssocID="{61610FC4-2635-48DB-AE4D-9E8C15E40FC2}" presName="node" presStyleLbl="node1" presStyleIdx="3" presStyleCnt="5" custLinFactNeighborX="-54273" custLinFactNeighborY="-25880">
        <dgm:presLayoutVars>
          <dgm:bulletEnabled val="1"/>
        </dgm:presLayoutVars>
      </dgm:prSet>
      <dgm:spPr/>
    </dgm:pt>
    <dgm:pt modelId="{6D6B44D6-0023-46DA-A349-AD6DCB543942}" type="pres">
      <dgm:prSet presAssocID="{48B0A342-550A-4E22-AFBA-913F4F7192DD}" presName="sibTrans" presStyleCnt="0"/>
      <dgm:spPr/>
    </dgm:pt>
    <dgm:pt modelId="{2ABEC7A3-CEF1-40F3-9F7A-E2510D88AD8F}" type="pres">
      <dgm:prSet presAssocID="{EC338A4F-6CED-43B4-A81F-1C84AE80F4A0}" presName="node" presStyleLbl="node1" presStyleIdx="4" presStyleCnt="5" custLinFactNeighborX="-57016" custLinFactNeighborY="-25405">
        <dgm:presLayoutVars>
          <dgm:bulletEnabled val="1"/>
        </dgm:presLayoutVars>
      </dgm:prSet>
      <dgm:spPr/>
    </dgm:pt>
  </dgm:ptLst>
  <dgm:cxnLst>
    <dgm:cxn modelId="{85AA3706-34D5-4CDF-AF5E-5A32C7D14CA3}" srcId="{8E7C450D-61F4-45E3-A048-1CD1D72CC429}" destId="{DDB50594-2ED0-47BD-A8BF-F1D1EE9A160B}" srcOrd="1" destOrd="0" parTransId="{2747976F-F0F2-4D5D-81BF-22ABB3FC088E}" sibTransId="{665F1A11-4BE7-4758-A880-E1FD5197EB14}"/>
    <dgm:cxn modelId="{573A675E-619F-4FA5-8211-A6E0A86A3AF2}" type="presOf" srcId="{61610FC4-2635-48DB-AE4D-9E8C15E40FC2}" destId="{94D7C305-7BC6-4E03-8B97-1F1FE8CBDC1C}" srcOrd="0" destOrd="0" presId="urn:microsoft.com/office/officeart/2005/8/layout/default"/>
    <dgm:cxn modelId="{CBF57861-FABD-4D47-8811-0EA270E874C5}" srcId="{8E7C450D-61F4-45E3-A048-1CD1D72CC429}" destId="{933ADB18-47BF-49EC-A60C-2BE392142321}" srcOrd="0" destOrd="0" parTransId="{EE71BA3F-E100-4892-B10B-B9DA0BE5936F}" sibTransId="{640348E8-1DD1-4D68-8BC9-537B10CBB3F3}"/>
    <dgm:cxn modelId="{6392464B-86E1-4F96-9799-DC0FEB7CDC71}" srcId="{8E7C450D-61F4-45E3-A048-1CD1D72CC429}" destId="{EC338A4F-6CED-43B4-A81F-1C84AE80F4A0}" srcOrd="4" destOrd="0" parTransId="{D8C82E38-E508-43C2-B710-953875B6E538}" sibTransId="{9E6C4147-A846-4527-A222-223DC2F03E42}"/>
    <dgm:cxn modelId="{2EA78D81-5CDA-456B-8B02-DBE8DE96C4FB}" type="presOf" srcId="{EC338A4F-6CED-43B4-A81F-1C84AE80F4A0}" destId="{2ABEC7A3-CEF1-40F3-9F7A-E2510D88AD8F}" srcOrd="0" destOrd="0" presId="urn:microsoft.com/office/officeart/2005/8/layout/default"/>
    <dgm:cxn modelId="{41786398-071B-43FF-9B9D-A71F27F6E867}" type="presOf" srcId="{03F77100-94A7-400F-ADD5-A834F5D0A924}" destId="{9FDA6255-6526-4A41-AAC6-0E6A374FEA0C}" srcOrd="0" destOrd="0" presId="urn:microsoft.com/office/officeart/2005/8/layout/default"/>
    <dgm:cxn modelId="{83ACE99B-19AD-4E7F-9687-E21BDE6DB25D}" type="presOf" srcId="{8E7C450D-61F4-45E3-A048-1CD1D72CC429}" destId="{B0DC58FF-2795-4BDB-9D9F-6D46240ADE72}" srcOrd="0" destOrd="0" presId="urn:microsoft.com/office/officeart/2005/8/layout/default"/>
    <dgm:cxn modelId="{F125EF9D-6098-4942-B328-665234BCFF12}" type="presOf" srcId="{933ADB18-47BF-49EC-A60C-2BE392142321}" destId="{1AC04813-2F9A-4A3C-B7D8-D01A4F8CEE81}" srcOrd="0" destOrd="0" presId="urn:microsoft.com/office/officeart/2005/8/layout/default"/>
    <dgm:cxn modelId="{0D88A2B1-B537-4C4F-ADB1-95B4EFA7DE3F}" type="presOf" srcId="{DDB50594-2ED0-47BD-A8BF-F1D1EE9A160B}" destId="{8A9DF9C0-7243-46A7-B0A7-72283D20CD7A}" srcOrd="0" destOrd="0" presId="urn:microsoft.com/office/officeart/2005/8/layout/default"/>
    <dgm:cxn modelId="{4F1E65D2-5541-4BE1-AEEA-5CAF3FC6505E}" srcId="{8E7C450D-61F4-45E3-A048-1CD1D72CC429}" destId="{03F77100-94A7-400F-ADD5-A834F5D0A924}" srcOrd="2" destOrd="0" parTransId="{37FB4705-88F2-4E2F-B280-66E0692294AE}" sibTransId="{667CA5C6-A19E-4E6F-BCD4-BEAD721B60CD}"/>
    <dgm:cxn modelId="{A08DC9E9-30DF-4E4B-B434-44AE99387A0C}" srcId="{8E7C450D-61F4-45E3-A048-1CD1D72CC429}" destId="{61610FC4-2635-48DB-AE4D-9E8C15E40FC2}" srcOrd="3" destOrd="0" parTransId="{4C6E8D50-9CDC-46A8-A294-8B2DACF785D9}" sibTransId="{48B0A342-550A-4E22-AFBA-913F4F7192DD}"/>
    <dgm:cxn modelId="{C9F24AC0-2391-40ED-8B93-C81891E2A525}" type="presParOf" srcId="{B0DC58FF-2795-4BDB-9D9F-6D46240ADE72}" destId="{1AC04813-2F9A-4A3C-B7D8-D01A4F8CEE81}" srcOrd="0" destOrd="0" presId="urn:microsoft.com/office/officeart/2005/8/layout/default"/>
    <dgm:cxn modelId="{FB3C5D28-6C37-4EEA-9A28-309CA07CED7D}" type="presParOf" srcId="{B0DC58FF-2795-4BDB-9D9F-6D46240ADE72}" destId="{54192F8C-723C-4703-B5B0-D5533D881378}" srcOrd="1" destOrd="0" presId="urn:microsoft.com/office/officeart/2005/8/layout/default"/>
    <dgm:cxn modelId="{03208B42-0F1D-4247-9339-33ED168A0F69}" type="presParOf" srcId="{B0DC58FF-2795-4BDB-9D9F-6D46240ADE72}" destId="{8A9DF9C0-7243-46A7-B0A7-72283D20CD7A}" srcOrd="2" destOrd="0" presId="urn:microsoft.com/office/officeart/2005/8/layout/default"/>
    <dgm:cxn modelId="{936D731C-94B9-4540-99B0-2245AFB64776}" type="presParOf" srcId="{B0DC58FF-2795-4BDB-9D9F-6D46240ADE72}" destId="{B1E66EE6-9DD7-47D2-979C-2611CD0333E2}" srcOrd="3" destOrd="0" presId="urn:microsoft.com/office/officeart/2005/8/layout/default"/>
    <dgm:cxn modelId="{8F5B80E7-303C-4F62-98A3-3ACE87EB1D84}" type="presParOf" srcId="{B0DC58FF-2795-4BDB-9D9F-6D46240ADE72}" destId="{9FDA6255-6526-4A41-AAC6-0E6A374FEA0C}" srcOrd="4" destOrd="0" presId="urn:microsoft.com/office/officeart/2005/8/layout/default"/>
    <dgm:cxn modelId="{CEAF3495-2C4E-4293-927C-CDCFB36FC711}" type="presParOf" srcId="{B0DC58FF-2795-4BDB-9D9F-6D46240ADE72}" destId="{888F7F22-A468-480B-9591-DF28EC08ED98}" srcOrd="5" destOrd="0" presId="urn:microsoft.com/office/officeart/2005/8/layout/default"/>
    <dgm:cxn modelId="{0F8E5815-553F-4A6D-81D5-B27D5D3F1920}" type="presParOf" srcId="{B0DC58FF-2795-4BDB-9D9F-6D46240ADE72}" destId="{94D7C305-7BC6-4E03-8B97-1F1FE8CBDC1C}" srcOrd="6" destOrd="0" presId="urn:microsoft.com/office/officeart/2005/8/layout/default"/>
    <dgm:cxn modelId="{BE511FF2-C510-401B-A306-B710A3B89AA1}" type="presParOf" srcId="{B0DC58FF-2795-4BDB-9D9F-6D46240ADE72}" destId="{6D6B44D6-0023-46DA-A349-AD6DCB543942}" srcOrd="7" destOrd="0" presId="urn:microsoft.com/office/officeart/2005/8/layout/default"/>
    <dgm:cxn modelId="{F8207788-DFAC-4374-BB95-0C47B3B68CEC}" type="presParOf" srcId="{B0DC58FF-2795-4BDB-9D9F-6D46240ADE72}" destId="{2ABEC7A3-CEF1-40F3-9F7A-E2510D88AD8F}" srcOrd="8"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1FF7708-F161-4E26-A04A-99E002A0EB58}" type="doc">
      <dgm:prSet loTypeId="urn:microsoft.com/office/officeart/2005/8/layout/arrow4" loCatId="process" qsTypeId="urn:microsoft.com/office/officeart/2005/8/quickstyle/simple1" qsCatId="simple" csTypeId="urn:microsoft.com/office/officeart/2005/8/colors/colorful2" csCatId="colorful" phldr="1"/>
      <dgm:spPr/>
      <dgm:t>
        <a:bodyPr/>
        <a:lstStyle/>
        <a:p>
          <a:endParaRPr lang="en-US"/>
        </a:p>
      </dgm:t>
    </dgm:pt>
    <dgm:pt modelId="{513162E5-199F-4E98-8AA6-1CA38BE61635}">
      <dgm:prSet/>
      <dgm:spPr/>
      <dgm:t>
        <a:bodyPr/>
        <a:lstStyle/>
        <a:p>
          <a:r>
            <a:rPr lang="en-US" sz="1500" b="0" dirty="0">
              <a:latin typeface="Neue Haas Grotesk Text Pro"/>
            </a:rPr>
            <a:t>POST</a:t>
          </a:r>
          <a:r>
            <a:rPr lang="en-US" sz="1500" b="0" dirty="0"/>
            <a:t> INDEPENDENCE</a:t>
          </a:r>
        </a:p>
      </dgm:t>
    </dgm:pt>
    <dgm:pt modelId="{B3A7E2B3-4BB9-47F7-A296-7C8614D937F5}" type="parTrans" cxnId="{264C179F-5EBF-4C00-A981-9892FFFD3B78}">
      <dgm:prSet/>
      <dgm:spPr/>
      <dgm:t>
        <a:bodyPr/>
        <a:lstStyle/>
        <a:p>
          <a:endParaRPr lang="en-US"/>
        </a:p>
      </dgm:t>
    </dgm:pt>
    <dgm:pt modelId="{0DEF05EE-BBC3-4A98-85A4-6E799990E05E}" type="sibTrans" cxnId="{264C179F-5EBF-4C00-A981-9892FFFD3B78}">
      <dgm:prSet/>
      <dgm:spPr/>
      <dgm:t>
        <a:bodyPr/>
        <a:lstStyle/>
        <a:p>
          <a:endParaRPr lang="en-US"/>
        </a:p>
      </dgm:t>
    </dgm:pt>
    <dgm:pt modelId="{5F7B86C2-91AB-44D2-BE96-510C2FF8603A}">
      <dgm:prSet/>
      <dgm:spPr/>
      <dgm:t>
        <a:bodyPr/>
        <a:lstStyle/>
        <a:p>
          <a:endParaRPr lang="en-US"/>
        </a:p>
      </dgm:t>
    </dgm:pt>
    <dgm:pt modelId="{E5CE0A24-722B-4563-A6BE-5FA4D2C30315}" type="parTrans" cxnId="{B2DFD787-6759-40DE-8AA0-DF66D395EC8A}">
      <dgm:prSet/>
      <dgm:spPr/>
      <dgm:t>
        <a:bodyPr/>
        <a:lstStyle/>
        <a:p>
          <a:endParaRPr lang="en-US"/>
        </a:p>
      </dgm:t>
    </dgm:pt>
    <dgm:pt modelId="{AE09DEA2-C805-45BB-AFB2-65C8B2BF7048}" type="sibTrans" cxnId="{B2DFD787-6759-40DE-8AA0-DF66D395EC8A}">
      <dgm:prSet/>
      <dgm:spPr/>
      <dgm:t>
        <a:bodyPr/>
        <a:lstStyle/>
        <a:p>
          <a:endParaRPr lang="en-US"/>
        </a:p>
      </dgm:t>
    </dgm:pt>
    <dgm:pt modelId="{AEB97701-F77A-4F78-8478-65368864C00A}">
      <dgm:prSet/>
      <dgm:spPr/>
      <dgm:t>
        <a:bodyPr/>
        <a:lstStyle/>
        <a:p>
          <a:endParaRPr lang="en-US"/>
        </a:p>
      </dgm:t>
    </dgm:pt>
    <dgm:pt modelId="{A7AECEC5-C691-4B28-9603-22D9816C7614}" type="parTrans" cxnId="{85EABF60-D4CF-45C1-96EB-BAFC02B16413}">
      <dgm:prSet/>
      <dgm:spPr/>
      <dgm:t>
        <a:bodyPr/>
        <a:lstStyle/>
        <a:p>
          <a:endParaRPr lang="en-US"/>
        </a:p>
      </dgm:t>
    </dgm:pt>
    <dgm:pt modelId="{B3E02C40-81D5-4D36-942D-04BBC7480532}" type="sibTrans" cxnId="{85EABF60-D4CF-45C1-96EB-BAFC02B16413}">
      <dgm:prSet/>
      <dgm:spPr/>
      <dgm:t>
        <a:bodyPr/>
        <a:lstStyle/>
        <a:p>
          <a:endParaRPr lang="en-US"/>
        </a:p>
      </dgm:t>
    </dgm:pt>
    <dgm:pt modelId="{A2959D01-422F-412F-A754-5F290741C9D4}">
      <dgm:prSet/>
      <dgm:spPr/>
      <dgm:t>
        <a:bodyPr/>
        <a:lstStyle/>
        <a:p>
          <a:endParaRPr lang="en-US"/>
        </a:p>
      </dgm:t>
    </dgm:pt>
    <dgm:pt modelId="{FD4405C0-C7DF-4A7E-896B-48216EFC4E07}" type="parTrans" cxnId="{025BCF90-C2BD-4862-BAF4-D67349CA819D}">
      <dgm:prSet/>
      <dgm:spPr/>
      <dgm:t>
        <a:bodyPr/>
        <a:lstStyle/>
        <a:p>
          <a:endParaRPr lang="en-US"/>
        </a:p>
      </dgm:t>
    </dgm:pt>
    <dgm:pt modelId="{4EA6DFA7-A41B-4591-AC61-67FE93BD1E69}" type="sibTrans" cxnId="{025BCF90-C2BD-4862-BAF4-D67349CA819D}">
      <dgm:prSet/>
      <dgm:spPr/>
      <dgm:t>
        <a:bodyPr/>
        <a:lstStyle/>
        <a:p>
          <a:endParaRPr lang="en-US"/>
        </a:p>
      </dgm:t>
    </dgm:pt>
    <dgm:pt modelId="{FB482F83-92B5-42DD-88A3-906737578282}">
      <dgm:prSet/>
      <dgm:spPr/>
      <dgm:t>
        <a:bodyPr/>
        <a:lstStyle/>
        <a:p>
          <a:endParaRPr lang="en-US"/>
        </a:p>
      </dgm:t>
    </dgm:pt>
    <dgm:pt modelId="{2F08CB32-C144-45D4-85DF-27B457C937A2}" type="parTrans" cxnId="{B7FA4790-6761-4033-9B88-072D46147D85}">
      <dgm:prSet/>
      <dgm:spPr/>
      <dgm:t>
        <a:bodyPr/>
        <a:lstStyle/>
        <a:p>
          <a:endParaRPr lang="en-US"/>
        </a:p>
      </dgm:t>
    </dgm:pt>
    <dgm:pt modelId="{CF5BBA22-86BA-4E61-88BC-5FF1588FE16A}" type="sibTrans" cxnId="{B7FA4790-6761-4033-9B88-072D46147D85}">
      <dgm:prSet/>
      <dgm:spPr/>
      <dgm:t>
        <a:bodyPr/>
        <a:lstStyle/>
        <a:p>
          <a:endParaRPr lang="en-US"/>
        </a:p>
      </dgm:t>
    </dgm:pt>
    <dgm:pt modelId="{B55071AC-7224-48C9-90AC-FC5CA11DE133}">
      <dgm:prSet custT="1"/>
      <dgm:spPr/>
      <dgm:t>
        <a:bodyPr/>
        <a:lstStyle/>
        <a:p>
          <a:r>
            <a:rPr lang="en-US" sz="1800" b="1" dirty="0">
              <a:latin typeface="Neue Haas Grotesk Text Pro"/>
            </a:rPr>
            <a:t>1971</a:t>
          </a:r>
        </a:p>
      </dgm:t>
    </dgm:pt>
    <dgm:pt modelId="{38211C24-447D-4234-A3CF-19E9B2DF3151}" type="parTrans" cxnId="{346A47E1-ADA1-4D2D-B0CB-C16BDA31B845}">
      <dgm:prSet/>
      <dgm:spPr/>
      <dgm:t>
        <a:bodyPr/>
        <a:lstStyle/>
        <a:p>
          <a:endParaRPr lang="en-IN"/>
        </a:p>
      </dgm:t>
    </dgm:pt>
    <dgm:pt modelId="{9255688F-C090-48B4-BF03-DB78D4AD3AB0}" type="sibTrans" cxnId="{346A47E1-ADA1-4D2D-B0CB-C16BDA31B845}">
      <dgm:prSet/>
      <dgm:spPr/>
      <dgm:t>
        <a:bodyPr/>
        <a:lstStyle/>
        <a:p>
          <a:endParaRPr lang="en-IN"/>
        </a:p>
      </dgm:t>
    </dgm:pt>
    <dgm:pt modelId="{E5DB467B-3862-45D6-91F1-3A05E72371F6}">
      <dgm:prSet phldr="0"/>
      <dgm:spPr/>
      <dgm:t>
        <a:bodyPr/>
        <a:lstStyle/>
        <a:p>
          <a:r>
            <a:rPr lang="en-US" sz="1500" b="0" dirty="0">
              <a:latin typeface="Neue Haas Grotesk Text Pro"/>
            </a:rPr>
            <a:t>LIFE</a:t>
          </a:r>
          <a:r>
            <a:rPr lang="en-US" sz="1500" b="0" dirty="0"/>
            <a:t> EXPECTANCY : 50 YEARS (1971)</a:t>
          </a:r>
        </a:p>
      </dgm:t>
    </dgm:pt>
    <dgm:pt modelId="{BC85A380-AB9B-4E95-8C0E-ADEBDA5A78CE}" type="parTrans" cxnId="{CA95BDC0-AB84-4ACC-95B9-4692230BEB1F}">
      <dgm:prSet/>
      <dgm:spPr/>
      <dgm:t>
        <a:bodyPr/>
        <a:lstStyle/>
        <a:p>
          <a:endParaRPr lang="en-IN"/>
        </a:p>
      </dgm:t>
    </dgm:pt>
    <dgm:pt modelId="{C3DD9E16-62D3-4F73-81D4-C0E87CB3A02F}" type="sibTrans" cxnId="{CA95BDC0-AB84-4ACC-95B9-4692230BEB1F}">
      <dgm:prSet/>
      <dgm:spPr/>
      <dgm:t>
        <a:bodyPr/>
        <a:lstStyle/>
        <a:p>
          <a:endParaRPr lang="en-IN"/>
        </a:p>
      </dgm:t>
    </dgm:pt>
    <dgm:pt modelId="{A2A78538-31A5-4B84-90E2-CF18BE5ED84A}">
      <dgm:prSet/>
      <dgm:spPr/>
      <dgm:t>
        <a:bodyPr/>
        <a:lstStyle/>
        <a:p>
          <a:r>
            <a:rPr lang="en-US" sz="1500"/>
            <a:t>CHILD MORTALITY (UNDER 5): 251 DEATHS PER 1000 LIVE BIRTHS</a:t>
          </a:r>
          <a:endParaRPr lang="en-US" sz="1500" b="0"/>
        </a:p>
      </dgm:t>
    </dgm:pt>
    <dgm:pt modelId="{B14AD41F-CA1C-4443-ABAE-51FA5AAAB59C}" type="parTrans" cxnId="{11808284-B6DF-4BE4-8ACC-88CD9C071178}">
      <dgm:prSet/>
      <dgm:spPr/>
      <dgm:t>
        <a:bodyPr/>
        <a:lstStyle/>
        <a:p>
          <a:endParaRPr lang="en-IN"/>
        </a:p>
      </dgm:t>
    </dgm:pt>
    <dgm:pt modelId="{40B7218E-DB00-4698-812C-8A22BC9EE585}" type="sibTrans" cxnId="{11808284-B6DF-4BE4-8ACC-88CD9C071178}">
      <dgm:prSet/>
      <dgm:spPr/>
      <dgm:t>
        <a:bodyPr/>
        <a:lstStyle/>
        <a:p>
          <a:endParaRPr lang="en-IN"/>
        </a:p>
      </dgm:t>
    </dgm:pt>
    <dgm:pt modelId="{DABCC4A5-CD96-4B60-84EF-7611AFC59762}">
      <dgm:prSet/>
      <dgm:spPr/>
      <dgm:t>
        <a:bodyPr/>
        <a:lstStyle/>
        <a:p>
          <a:r>
            <a:rPr lang="en-US">
              <a:latin typeface="Neue Haas Grotesk Text Pro"/>
            </a:rPr>
            <a:t>2021</a:t>
          </a:r>
        </a:p>
      </dgm:t>
    </dgm:pt>
    <dgm:pt modelId="{ADB73AC3-9006-4764-8CE8-58E1B29D6E6B}" type="sibTrans" cxnId="{876FBDD6-A678-40BB-83BE-860AD978B4E1}">
      <dgm:prSet/>
      <dgm:spPr/>
      <dgm:t>
        <a:bodyPr/>
        <a:lstStyle/>
        <a:p>
          <a:endParaRPr lang="en-US"/>
        </a:p>
      </dgm:t>
    </dgm:pt>
    <dgm:pt modelId="{71A7DA0B-0C61-4952-93B9-DFCE53FA7F95}" type="parTrans" cxnId="{876FBDD6-A678-40BB-83BE-860AD978B4E1}">
      <dgm:prSet/>
      <dgm:spPr/>
      <dgm:t>
        <a:bodyPr/>
        <a:lstStyle/>
        <a:p>
          <a:endParaRPr lang="en-US"/>
        </a:p>
      </dgm:t>
    </dgm:pt>
    <dgm:pt modelId="{2A487AE4-EBDE-4DB7-A35B-D4B1466DCCEB}">
      <dgm:prSet phldr="0"/>
      <dgm:spPr/>
      <dgm:t>
        <a:bodyPr/>
        <a:lstStyle/>
        <a:p>
          <a:r>
            <a:rPr lang="en-US"/>
            <a:t>31 DEATHS PER 1000 LIVE BIRTHS</a:t>
          </a:r>
          <a:endParaRPr lang="en-US" b="0"/>
        </a:p>
      </dgm:t>
    </dgm:pt>
    <dgm:pt modelId="{A291F4E2-814A-4E69-8D6A-51263B49F72A}" type="sibTrans" cxnId="{CBABA606-169F-4666-A5ED-B3EBDF9D1E1B}">
      <dgm:prSet/>
      <dgm:spPr/>
      <dgm:t>
        <a:bodyPr/>
        <a:lstStyle/>
        <a:p>
          <a:endParaRPr lang="en-IN"/>
        </a:p>
      </dgm:t>
    </dgm:pt>
    <dgm:pt modelId="{62A0EF1E-997F-4D54-A256-CDF59DC16D53}" type="parTrans" cxnId="{CBABA606-169F-4666-A5ED-B3EBDF9D1E1B}">
      <dgm:prSet/>
      <dgm:spPr/>
      <dgm:t>
        <a:bodyPr/>
        <a:lstStyle/>
        <a:p>
          <a:endParaRPr lang="en-IN"/>
        </a:p>
      </dgm:t>
    </dgm:pt>
    <dgm:pt modelId="{C3D02085-5270-49E0-B3CD-DB264BB0D898}">
      <dgm:prSet/>
      <dgm:spPr/>
      <dgm:t>
        <a:bodyPr/>
        <a:lstStyle/>
        <a:p>
          <a:r>
            <a:rPr lang="en-US"/>
            <a:t>TOTAL FERTILITY 6.6 (1975) --&gt; 2.0</a:t>
          </a:r>
          <a:endParaRPr lang="en-US" b="0"/>
        </a:p>
      </dgm:t>
    </dgm:pt>
    <dgm:pt modelId="{691831CD-9E99-4FBE-8A42-A90695DA6B2E}" type="sibTrans" cxnId="{46B8889E-18DA-4131-A633-131088FF5FE2}">
      <dgm:prSet/>
      <dgm:spPr/>
      <dgm:t>
        <a:bodyPr/>
        <a:lstStyle/>
        <a:p>
          <a:endParaRPr lang="en-IN"/>
        </a:p>
      </dgm:t>
    </dgm:pt>
    <dgm:pt modelId="{14EEE458-E61F-4164-B8A8-894859324F47}" type="parTrans" cxnId="{46B8889E-18DA-4131-A633-131088FF5FE2}">
      <dgm:prSet/>
      <dgm:spPr/>
      <dgm:t>
        <a:bodyPr/>
        <a:lstStyle/>
        <a:p>
          <a:endParaRPr lang="en-IN"/>
        </a:p>
      </dgm:t>
    </dgm:pt>
    <dgm:pt modelId="{92E6553D-0F0A-4A9D-9331-8CE7A1A56B17}">
      <dgm:prSet phldr="0"/>
      <dgm:spPr/>
      <dgm:t>
        <a:bodyPr/>
        <a:lstStyle/>
        <a:p>
          <a:r>
            <a:rPr lang="en-US" sz="1500" b="0" dirty="0"/>
            <a:t>72 YEARS (2021)</a:t>
          </a:r>
        </a:p>
      </dgm:t>
    </dgm:pt>
    <dgm:pt modelId="{B9AFB80C-5F12-42DF-95B5-D251BF67868C}" type="parTrans" cxnId="{8E7B4F6B-7370-4F47-80A9-AD779E9C514C}">
      <dgm:prSet/>
      <dgm:spPr/>
      <dgm:t>
        <a:bodyPr/>
        <a:lstStyle/>
        <a:p>
          <a:endParaRPr lang="en-IN"/>
        </a:p>
      </dgm:t>
    </dgm:pt>
    <dgm:pt modelId="{28D522C6-8FBF-4F49-BF88-718CE9383043}" type="sibTrans" cxnId="{8E7B4F6B-7370-4F47-80A9-AD779E9C514C}">
      <dgm:prSet/>
      <dgm:spPr/>
      <dgm:t>
        <a:bodyPr/>
        <a:lstStyle/>
        <a:p>
          <a:endParaRPr lang="en-IN"/>
        </a:p>
      </dgm:t>
    </dgm:pt>
    <dgm:pt modelId="{51319B33-A514-4422-854C-D6C90F230FFC}">
      <dgm:prSet phldr="0" custT="1"/>
      <dgm:spPr/>
      <dgm:t>
        <a:bodyPr/>
        <a:lstStyle/>
        <a:p>
          <a:r>
            <a:rPr lang="en-US" sz="1600" b="1" dirty="0"/>
            <a:t>2021</a:t>
          </a:r>
        </a:p>
      </dgm:t>
    </dgm:pt>
    <dgm:pt modelId="{5EF62EF3-519A-4205-A615-8EA7432FFEF8}" type="parTrans" cxnId="{A45CEE07-8721-4E28-AA6C-3FD049F85265}">
      <dgm:prSet/>
      <dgm:spPr/>
      <dgm:t>
        <a:bodyPr/>
        <a:lstStyle/>
        <a:p>
          <a:endParaRPr lang="en-IN"/>
        </a:p>
      </dgm:t>
    </dgm:pt>
    <dgm:pt modelId="{E453E24D-A7C6-4EBE-BB55-DFAFF9987F69}" type="sibTrans" cxnId="{A45CEE07-8721-4E28-AA6C-3FD049F85265}">
      <dgm:prSet/>
      <dgm:spPr/>
      <dgm:t>
        <a:bodyPr/>
        <a:lstStyle/>
        <a:p>
          <a:endParaRPr lang="en-IN"/>
        </a:p>
      </dgm:t>
    </dgm:pt>
    <dgm:pt modelId="{E87FC477-C34E-47F7-BCDD-6CE4A3C07105}" type="pres">
      <dgm:prSet presAssocID="{21FF7708-F161-4E26-A04A-99E002A0EB58}" presName="compositeShape" presStyleCnt="0">
        <dgm:presLayoutVars>
          <dgm:chMax val="2"/>
          <dgm:dir/>
          <dgm:resizeHandles val="exact"/>
        </dgm:presLayoutVars>
      </dgm:prSet>
      <dgm:spPr/>
    </dgm:pt>
    <dgm:pt modelId="{4D1F1B4F-F0E3-46C2-BA5E-1799FDCE9574}" type="pres">
      <dgm:prSet presAssocID="{B55071AC-7224-48C9-90AC-FC5CA11DE133}" presName="upArrow" presStyleLbl="node1" presStyleIdx="0" presStyleCnt="2"/>
      <dgm:spPr/>
    </dgm:pt>
    <dgm:pt modelId="{BD3AC469-AEB8-4B46-ABBB-E5583B86D26D}" type="pres">
      <dgm:prSet presAssocID="{B55071AC-7224-48C9-90AC-FC5CA11DE133}" presName="upArrowText" presStyleLbl="revTx" presStyleIdx="0" presStyleCnt="2" custLinFactY="3248" custLinFactNeighborX="13310" custLinFactNeighborY="100000">
        <dgm:presLayoutVars>
          <dgm:chMax val="0"/>
          <dgm:bulletEnabled val="1"/>
        </dgm:presLayoutVars>
      </dgm:prSet>
      <dgm:spPr/>
    </dgm:pt>
    <dgm:pt modelId="{6C1FC5D3-D857-493D-8923-FBF8337FCDC4}" type="pres">
      <dgm:prSet presAssocID="{DABCC4A5-CD96-4B60-84EF-7611AFC59762}" presName="downArrow" presStyleLbl="node1" presStyleIdx="1" presStyleCnt="2"/>
      <dgm:spPr/>
    </dgm:pt>
    <dgm:pt modelId="{2A1D5DA5-0C5E-452C-B55A-6E9E4DECD858}" type="pres">
      <dgm:prSet presAssocID="{DABCC4A5-CD96-4B60-84EF-7611AFC59762}" presName="downArrowText" presStyleLbl="revTx" presStyleIdx="1" presStyleCnt="2" custLinFactY="-8801" custLinFactNeighborX="-10592" custLinFactNeighborY="-100000">
        <dgm:presLayoutVars>
          <dgm:chMax val="0"/>
          <dgm:bulletEnabled val="1"/>
        </dgm:presLayoutVars>
      </dgm:prSet>
      <dgm:spPr/>
    </dgm:pt>
  </dgm:ptLst>
  <dgm:cxnLst>
    <dgm:cxn modelId="{CBABA606-169F-4666-A5ED-B3EBDF9D1E1B}" srcId="{DABCC4A5-CD96-4B60-84EF-7611AFC59762}" destId="{2A487AE4-EBDE-4DB7-A35B-D4B1466DCCEB}" srcOrd="0" destOrd="0" parTransId="{62A0EF1E-997F-4D54-A256-CDF59DC16D53}" sibTransId="{A291F4E2-814A-4E69-8D6A-51263B49F72A}"/>
    <dgm:cxn modelId="{A45CEE07-8721-4E28-AA6C-3FD049F85265}" srcId="{B55071AC-7224-48C9-90AC-FC5CA11DE133}" destId="{51319B33-A514-4422-854C-D6C90F230FFC}" srcOrd="2" destOrd="0" parTransId="{5EF62EF3-519A-4205-A615-8EA7432FFEF8}" sibTransId="{E453E24D-A7C6-4EBE-BB55-DFAFF9987F69}"/>
    <dgm:cxn modelId="{47EB0810-C997-4786-A6D9-395C59DF695B}" type="presOf" srcId="{51319B33-A514-4422-854C-D6C90F230FFC}" destId="{BD3AC469-AEB8-4B46-ABBB-E5583B86D26D}" srcOrd="0" destOrd="3" presId="urn:microsoft.com/office/officeart/2005/8/layout/arrow4"/>
    <dgm:cxn modelId="{CA589721-6D24-408F-8719-7D7351648271}" type="presOf" srcId="{C3D02085-5270-49E0-B3CD-DB264BB0D898}" destId="{2A1D5DA5-0C5E-452C-B55A-6E9E4DECD858}" srcOrd="0" destOrd="2" presId="urn:microsoft.com/office/officeart/2005/8/layout/arrow4"/>
    <dgm:cxn modelId="{85EABF60-D4CF-45C1-96EB-BAFC02B16413}" srcId="{5F7B86C2-91AB-44D2-BE96-510C2FF8603A}" destId="{AEB97701-F77A-4F78-8478-65368864C00A}" srcOrd="0" destOrd="0" parTransId="{A7AECEC5-C691-4B28-9603-22D9816C7614}" sibTransId="{B3E02C40-81D5-4D36-942D-04BBC7480532}"/>
    <dgm:cxn modelId="{AE244262-B2AE-49FD-A755-B5EDE0EA4E2B}" type="presOf" srcId="{92E6553D-0F0A-4A9D-9331-8CE7A1A56B17}" destId="{BD3AC469-AEB8-4B46-ABBB-E5583B86D26D}" srcOrd="0" destOrd="4" presId="urn:microsoft.com/office/officeart/2005/8/layout/arrow4"/>
    <dgm:cxn modelId="{A3CB3047-5AC7-4BD8-9898-F3A763E5B322}" type="presOf" srcId="{2A487AE4-EBDE-4DB7-A35B-D4B1466DCCEB}" destId="{2A1D5DA5-0C5E-452C-B55A-6E9E4DECD858}" srcOrd="0" destOrd="1" presId="urn:microsoft.com/office/officeart/2005/8/layout/arrow4"/>
    <dgm:cxn modelId="{8E7B4F6B-7370-4F47-80A9-AD779E9C514C}" srcId="{B55071AC-7224-48C9-90AC-FC5CA11DE133}" destId="{92E6553D-0F0A-4A9D-9331-8CE7A1A56B17}" srcOrd="3" destOrd="0" parTransId="{B9AFB80C-5F12-42DF-95B5-D251BF67868C}" sibTransId="{28D522C6-8FBF-4F49-BF88-718CE9383043}"/>
    <dgm:cxn modelId="{11808284-B6DF-4BE4-8ACC-88CD9C071178}" srcId="{B55071AC-7224-48C9-90AC-FC5CA11DE133}" destId="{A2A78538-31A5-4B84-90E2-CF18BE5ED84A}" srcOrd="4" destOrd="0" parTransId="{B14AD41F-CA1C-4443-ABAE-51FA5AAAB59C}" sibTransId="{40B7218E-DB00-4698-812C-8A22BC9EE585}"/>
    <dgm:cxn modelId="{B2DFD787-6759-40DE-8AA0-DF66D395EC8A}" srcId="{21FF7708-F161-4E26-A04A-99E002A0EB58}" destId="{5F7B86C2-91AB-44D2-BE96-510C2FF8603A}" srcOrd="2" destOrd="0" parTransId="{E5CE0A24-722B-4563-A6BE-5FA4D2C30315}" sibTransId="{AE09DEA2-C805-45BB-AFB2-65C8B2BF7048}"/>
    <dgm:cxn modelId="{8E7B8F8A-41F3-4457-A413-7123A042D71F}" type="presOf" srcId="{DABCC4A5-CD96-4B60-84EF-7611AFC59762}" destId="{2A1D5DA5-0C5E-452C-B55A-6E9E4DECD858}" srcOrd="0" destOrd="0" presId="urn:microsoft.com/office/officeart/2005/8/layout/arrow4"/>
    <dgm:cxn modelId="{B7FA4790-6761-4033-9B88-072D46147D85}" srcId="{21FF7708-F161-4E26-A04A-99E002A0EB58}" destId="{FB482F83-92B5-42DD-88A3-906737578282}" srcOrd="4" destOrd="0" parTransId="{2F08CB32-C144-45D4-85DF-27B457C937A2}" sibTransId="{CF5BBA22-86BA-4E61-88BC-5FF1588FE16A}"/>
    <dgm:cxn modelId="{025BCF90-C2BD-4862-BAF4-D67349CA819D}" srcId="{21FF7708-F161-4E26-A04A-99E002A0EB58}" destId="{A2959D01-422F-412F-A754-5F290741C9D4}" srcOrd="3" destOrd="0" parTransId="{FD4405C0-C7DF-4A7E-896B-48216EFC4E07}" sibTransId="{4EA6DFA7-A41B-4591-AC61-67FE93BD1E69}"/>
    <dgm:cxn modelId="{72310491-BF1D-4926-A921-C8F4878B5B8B}" type="presOf" srcId="{A2A78538-31A5-4B84-90E2-CF18BE5ED84A}" destId="{BD3AC469-AEB8-4B46-ABBB-E5583B86D26D}" srcOrd="0" destOrd="5" presId="urn:microsoft.com/office/officeart/2005/8/layout/arrow4"/>
    <dgm:cxn modelId="{46B8889E-18DA-4131-A633-131088FF5FE2}" srcId="{DABCC4A5-CD96-4B60-84EF-7611AFC59762}" destId="{C3D02085-5270-49E0-B3CD-DB264BB0D898}" srcOrd="1" destOrd="0" parTransId="{14EEE458-E61F-4164-B8A8-894859324F47}" sibTransId="{691831CD-9E99-4FBE-8A42-A90695DA6B2E}"/>
    <dgm:cxn modelId="{264C179F-5EBF-4C00-A981-9892FFFD3B78}" srcId="{B55071AC-7224-48C9-90AC-FC5CA11DE133}" destId="{513162E5-199F-4E98-8AA6-1CA38BE61635}" srcOrd="0" destOrd="0" parTransId="{B3A7E2B3-4BB9-47F7-A296-7C8614D937F5}" sibTransId="{0DEF05EE-BBC3-4A98-85A4-6E799990E05E}"/>
    <dgm:cxn modelId="{66DA45A2-D680-4286-846E-EA87E2473DA6}" type="presOf" srcId="{E5DB467B-3862-45D6-91F1-3A05E72371F6}" destId="{BD3AC469-AEB8-4B46-ABBB-E5583B86D26D}" srcOrd="0" destOrd="2" presId="urn:microsoft.com/office/officeart/2005/8/layout/arrow4"/>
    <dgm:cxn modelId="{26236FA7-4AEF-43D1-997E-582F8A9656BC}" type="presOf" srcId="{B55071AC-7224-48C9-90AC-FC5CA11DE133}" destId="{BD3AC469-AEB8-4B46-ABBB-E5583B86D26D}" srcOrd="0" destOrd="0" presId="urn:microsoft.com/office/officeart/2005/8/layout/arrow4"/>
    <dgm:cxn modelId="{CA95BDC0-AB84-4ACC-95B9-4692230BEB1F}" srcId="{B55071AC-7224-48C9-90AC-FC5CA11DE133}" destId="{E5DB467B-3862-45D6-91F1-3A05E72371F6}" srcOrd="1" destOrd="0" parTransId="{BC85A380-AB9B-4E95-8C0E-ADEBDA5A78CE}" sibTransId="{C3DD9E16-62D3-4F73-81D4-C0E87CB3A02F}"/>
    <dgm:cxn modelId="{28CC9BCF-B0CE-4937-A49A-570B9CE1703E}" type="presOf" srcId="{21FF7708-F161-4E26-A04A-99E002A0EB58}" destId="{E87FC477-C34E-47F7-BCDD-6CE4A3C07105}" srcOrd="0" destOrd="0" presId="urn:microsoft.com/office/officeart/2005/8/layout/arrow4"/>
    <dgm:cxn modelId="{876FBDD6-A678-40BB-83BE-860AD978B4E1}" srcId="{21FF7708-F161-4E26-A04A-99E002A0EB58}" destId="{DABCC4A5-CD96-4B60-84EF-7611AFC59762}" srcOrd="1" destOrd="0" parTransId="{71A7DA0B-0C61-4952-93B9-DFCE53FA7F95}" sibTransId="{ADB73AC3-9006-4764-8CE8-58E1B29D6E6B}"/>
    <dgm:cxn modelId="{346A47E1-ADA1-4D2D-B0CB-C16BDA31B845}" srcId="{21FF7708-F161-4E26-A04A-99E002A0EB58}" destId="{B55071AC-7224-48C9-90AC-FC5CA11DE133}" srcOrd="0" destOrd="0" parTransId="{38211C24-447D-4234-A3CF-19E9B2DF3151}" sibTransId="{9255688F-C090-48B4-BF03-DB78D4AD3AB0}"/>
    <dgm:cxn modelId="{DC93F5F9-6E4D-42D9-9A5E-23A10909BC85}" type="presOf" srcId="{513162E5-199F-4E98-8AA6-1CA38BE61635}" destId="{BD3AC469-AEB8-4B46-ABBB-E5583B86D26D}" srcOrd="0" destOrd="1" presId="urn:microsoft.com/office/officeart/2005/8/layout/arrow4"/>
    <dgm:cxn modelId="{60CD8BA9-8F5C-4086-90D6-DF97166DFC91}" type="presParOf" srcId="{E87FC477-C34E-47F7-BCDD-6CE4A3C07105}" destId="{4D1F1B4F-F0E3-46C2-BA5E-1799FDCE9574}" srcOrd="0" destOrd="0" presId="urn:microsoft.com/office/officeart/2005/8/layout/arrow4"/>
    <dgm:cxn modelId="{28B98482-53C0-4FF0-B4AD-8FB22026B0CF}" type="presParOf" srcId="{E87FC477-C34E-47F7-BCDD-6CE4A3C07105}" destId="{BD3AC469-AEB8-4B46-ABBB-E5583B86D26D}" srcOrd="1" destOrd="0" presId="urn:microsoft.com/office/officeart/2005/8/layout/arrow4"/>
    <dgm:cxn modelId="{AF5EC588-D818-45F0-B4E1-B81BD73FC8B9}" type="presParOf" srcId="{E87FC477-C34E-47F7-BCDD-6CE4A3C07105}" destId="{6C1FC5D3-D857-493D-8923-FBF8337FCDC4}" srcOrd="2" destOrd="0" presId="urn:microsoft.com/office/officeart/2005/8/layout/arrow4"/>
    <dgm:cxn modelId="{CCA4BA23-DBD1-44A0-94EB-70508584F66E}" type="presParOf" srcId="{E87FC477-C34E-47F7-BCDD-6CE4A3C07105}" destId="{2A1D5DA5-0C5E-452C-B55A-6E9E4DECD858}" srcOrd="3" destOrd="0" presId="urn:microsoft.com/office/officeart/2005/8/layout/arrow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A2445C65-9E4E-4387-9D81-4CFF3665AAB4}" type="doc">
      <dgm:prSet loTypeId="urn:microsoft.com/office/officeart/2011/layout/TabList" loCatId="list" qsTypeId="urn:microsoft.com/office/officeart/2005/8/quickstyle/3d3" qsCatId="3D" csTypeId="urn:microsoft.com/office/officeart/2005/8/colors/colorful5" csCatId="colorful" phldr="1"/>
      <dgm:spPr/>
      <dgm:t>
        <a:bodyPr/>
        <a:lstStyle/>
        <a:p>
          <a:endParaRPr lang="en-IN"/>
        </a:p>
      </dgm:t>
    </dgm:pt>
    <dgm:pt modelId="{1927CC97-CDC8-4CBC-9C52-292EBDA32876}">
      <dgm:prSet phldrT="[Text]"/>
      <dgm:spPr/>
      <dgm:t>
        <a:bodyPr/>
        <a:lstStyle/>
        <a:p>
          <a:pPr>
            <a:buFont typeface="Courier New" panose="02070309020205020404" pitchFamily="49" charset="0"/>
            <a:buChar char="o"/>
          </a:pPr>
          <a:r>
            <a:rPr lang="en-US">
              <a:ea typeface="+mn-lt"/>
              <a:cs typeface="+mn-lt"/>
            </a:rPr>
            <a:t>Equity</a:t>
          </a:r>
          <a:endParaRPr lang="en-IN"/>
        </a:p>
      </dgm:t>
    </dgm:pt>
    <dgm:pt modelId="{B0039DE8-D22A-4EF8-B5ED-40937914F5AA}" type="parTrans" cxnId="{D9C8C710-79B5-4666-AA0E-B7C8FA8E2A19}">
      <dgm:prSet/>
      <dgm:spPr/>
      <dgm:t>
        <a:bodyPr/>
        <a:lstStyle/>
        <a:p>
          <a:endParaRPr lang="en-IN"/>
        </a:p>
      </dgm:t>
    </dgm:pt>
    <dgm:pt modelId="{D954E076-51DB-49DC-9DFD-C27A506C7301}" type="sibTrans" cxnId="{D9C8C710-79B5-4666-AA0E-B7C8FA8E2A19}">
      <dgm:prSet/>
      <dgm:spPr/>
      <dgm:t>
        <a:bodyPr/>
        <a:lstStyle/>
        <a:p>
          <a:endParaRPr lang="en-IN"/>
        </a:p>
      </dgm:t>
    </dgm:pt>
    <dgm:pt modelId="{07F7B6F2-FCEC-4DFC-96B4-728F7FFFE99B}">
      <dgm:prSet phldrT="[Text]"/>
      <dgm:spPr/>
      <dgm:t>
        <a:bodyPr/>
        <a:lstStyle/>
        <a:p>
          <a:pPr>
            <a:buFont typeface="Courier New" panose="02070309020205020404" pitchFamily="49" charset="0"/>
            <a:buChar char="o"/>
          </a:pPr>
          <a:r>
            <a:rPr lang="en-US">
              <a:ea typeface="+mn-lt"/>
              <a:cs typeface="+mn-lt"/>
            </a:rPr>
            <a:t>Targeting underserved rural populations and urban slums.  </a:t>
          </a:r>
          <a:endParaRPr lang="en-IN"/>
        </a:p>
      </dgm:t>
    </dgm:pt>
    <dgm:pt modelId="{E6EBA93A-B83D-4456-9894-A3DDD600D6A8}" type="parTrans" cxnId="{13CCF1B3-8323-4F1D-A480-BA920598D1D8}">
      <dgm:prSet/>
      <dgm:spPr/>
      <dgm:t>
        <a:bodyPr/>
        <a:lstStyle/>
        <a:p>
          <a:endParaRPr lang="en-IN"/>
        </a:p>
      </dgm:t>
    </dgm:pt>
    <dgm:pt modelId="{E8BFC0E6-50E4-444A-9E58-88FFC3333DEA}" type="sibTrans" cxnId="{13CCF1B3-8323-4F1D-A480-BA920598D1D8}">
      <dgm:prSet/>
      <dgm:spPr/>
      <dgm:t>
        <a:bodyPr/>
        <a:lstStyle/>
        <a:p>
          <a:endParaRPr lang="en-IN"/>
        </a:p>
      </dgm:t>
    </dgm:pt>
    <dgm:pt modelId="{43AA899E-1107-4AC7-B532-067835E7278B}">
      <dgm:prSet phldrT="[Text]"/>
      <dgm:spPr/>
      <dgm:t>
        <a:bodyPr/>
        <a:lstStyle/>
        <a:p>
          <a:pPr>
            <a:buFont typeface="Courier New" panose="02070309020205020404" pitchFamily="49" charset="0"/>
            <a:buChar char="o"/>
          </a:pPr>
          <a:r>
            <a:rPr lang="en-US">
              <a:ea typeface="+mn-lt"/>
              <a:cs typeface="+mn-lt"/>
            </a:rPr>
            <a:t>Accessibility</a:t>
          </a:r>
          <a:endParaRPr lang="en-IN"/>
        </a:p>
      </dgm:t>
    </dgm:pt>
    <dgm:pt modelId="{6649CE52-6E06-468B-9F93-10CDA9DC89E1}" type="parTrans" cxnId="{C5A5933E-1737-4F8A-A61F-FDE1D72CE411}">
      <dgm:prSet/>
      <dgm:spPr/>
      <dgm:t>
        <a:bodyPr/>
        <a:lstStyle/>
        <a:p>
          <a:endParaRPr lang="en-IN"/>
        </a:p>
      </dgm:t>
    </dgm:pt>
    <dgm:pt modelId="{856C8B55-9FA5-4113-951C-D1FD9037EDF9}" type="sibTrans" cxnId="{C5A5933E-1737-4F8A-A61F-FDE1D72CE411}">
      <dgm:prSet/>
      <dgm:spPr/>
      <dgm:t>
        <a:bodyPr/>
        <a:lstStyle/>
        <a:p>
          <a:endParaRPr lang="en-IN"/>
        </a:p>
      </dgm:t>
    </dgm:pt>
    <dgm:pt modelId="{3B773359-08F9-4A4B-8AFD-1B6246488437}">
      <dgm:prSet phldrT="[Text]"/>
      <dgm:spPr/>
      <dgm:t>
        <a:bodyPr/>
        <a:lstStyle/>
        <a:p>
          <a:r>
            <a:rPr lang="en-US">
              <a:ea typeface="+mn-lt"/>
              <a:cs typeface="+mn-lt"/>
            </a:rPr>
            <a:t>Expanded via 18,000+ community clinics.  </a:t>
          </a:r>
          <a:endParaRPr lang="en-IN"/>
        </a:p>
      </dgm:t>
    </dgm:pt>
    <dgm:pt modelId="{841150BF-EEBA-4556-B5A8-F3E187E75699}" type="parTrans" cxnId="{CE06A415-8E64-4EDA-B8C8-EE67CFFF2220}">
      <dgm:prSet/>
      <dgm:spPr/>
      <dgm:t>
        <a:bodyPr/>
        <a:lstStyle/>
        <a:p>
          <a:endParaRPr lang="en-IN"/>
        </a:p>
      </dgm:t>
    </dgm:pt>
    <dgm:pt modelId="{494C50C9-3FDA-4398-A578-93B8490A84AB}" type="sibTrans" cxnId="{CE06A415-8E64-4EDA-B8C8-EE67CFFF2220}">
      <dgm:prSet/>
      <dgm:spPr/>
      <dgm:t>
        <a:bodyPr/>
        <a:lstStyle/>
        <a:p>
          <a:endParaRPr lang="en-IN"/>
        </a:p>
      </dgm:t>
    </dgm:pt>
    <dgm:pt modelId="{DE08502D-725A-459F-959D-07AA98AC13CE}">
      <dgm:prSet phldrT="[Text]"/>
      <dgm:spPr/>
      <dgm:t>
        <a:bodyPr/>
        <a:lstStyle/>
        <a:p>
          <a:r>
            <a:rPr lang="en-US">
              <a:ea typeface="+mn-lt"/>
              <a:cs typeface="+mn-lt"/>
            </a:rPr>
            <a:t>Affordability</a:t>
          </a:r>
          <a:endParaRPr lang="en-IN"/>
        </a:p>
      </dgm:t>
    </dgm:pt>
    <dgm:pt modelId="{6305390D-8A04-4FB5-9AD8-C31D0F0E6C23}" type="parTrans" cxnId="{3A1D4D71-1BE6-4849-9691-3CE3198A9D34}">
      <dgm:prSet/>
      <dgm:spPr/>
      <dgm:t>
        <a:bodyPr/>
        <a:lstStyle/>
        <a:p>
          <a:endParaRPr lang="en-IN"/>
        </a:p>
      </dgm:t>
    </dgm:pt>
    <dgm:pt modelId="{BA917D13-0AB8-454C-B254-A29D1BED653F}" type="sibTrans" cxnId="{3A1D4D71-1BE6-4849-9691-3CE3198A9D34}">
      <dgm:prSet/>
      <dgm:spPr/>
      <dgm:t>
        <a:bodyPr/>
        <a:lstStyle/>
        <a:p>
          <a:endParaRPr lang="en-IN"/>
        </a:p>
      </dgm:t>
    </dgm:pt>
    <dgm:pt modelId="{0E794246-13C5-44A0-B8D7-572454B80BE1}">
      <dgm:prSet phldrT="[Text]"/>
      <dgm:spPr/>
      <dgm:t>
        <a:bodyPr/>
        <a:lstStyle/>
        <a:p>
          <a:r>
            <a:rPr lang="en-US">
              <a:ea typeface="+mn-lt"/>
              <a:cs typeface="+mn-lt"/>
            </a:rPr>
            <a:t>Free maternal care, subsidized medicines for chronic diseases.  </a:t>
          </a:r>
          <a:endParaRPr lang="en-IN"/>
        </a:p>
      </dgm:t>
    </dgm:pt>
    <dgm:pt modelId="{DA466197-3BCF-4A26-87CA-D21BB7158B17}" type="parTrans" cxnId="{D20A589A-23A6-444D-AC9A-1A3020BE55BA}">
      <dgm:prSet/>
      <dgm:spPr/>
      <dgm:t>
        <a:bodyPr/>
        <a:lstStyle/>
        <a:p>
          <a:endParaRPr lang="en-IN"/>
        </a:p>
      </dgm:t>
    </dgm:pt>
    <dgm:pt modelId="{914786E4-AE03-4AC9-BB80-30C8C20C2F39}" type="sibTrans" cxnId="{D20A589A-23A6-444D-AC9A-1A3020BE55BA}">
      <dgm:prSet/>
      <dgm:spPr/>
      <dgm:t>
        <a:bodyPr/>
        <a:lstStyle/>
        <a:p>
          <a:endParaRPr lang="en-IN"/>
        </a:p>
      </dgm:t>
    </dgm:pt>
    <dgm:pt modelId="{5B43C2BC-DA3F-439B-9B9D-99F960B1EBA8}">
      <dgm:prSet phldrT="[Text]"/>
      <dgm:spPr/>
      <dgm:t>
        <a:bodyPr/>
        <a:lstStyle/>
        <a:p>
          <a:r>
            <a:rPr lang="en-US">
              <a:ea typeface="+mn-lt"/>
              <a:cs typeface="+mn-lt"/>
            </a:rPr>
            <a:t>Digital Health</a:t>
          </a:r>
          <a:endParaRPr lang="en-IN"/>
        </a:p>
      </dgm:t>
    </dgm:pt>
    <dgm:pt modelId="{632168B7-D6B0-4C2C-A022-70146D1B1C15}" type="parTrans" cxnId="{82DF4E3A-689F-498D-A543-6DC7F25A4461}">
      <dgm:prSet/>
      <dgm:spPr/>
      <dgm:t>
        <a:bodyPr/>
        <a:lstStyle/>
        <a:p>
          <a:endParaRPr lang="en-IN"/>
        </a:p>
      </dgm:t>
    </dgm:pt>
    <dgm:pt modelId="{2190D8A5-7499-47F2-8EF8-A649067884B5}" type="sibTrans" cxnId="{82DF4E3A-689F-498D-A543-6DC7F25A4461}">
      <dgm:prSet/>
      <dgm:spPr/>
      <dgm:t>
        <a:bodyPr/>
        <a:lstStyle/>
        <a:p>
          <a:endParaRPr lang="en-IN"/>
        </a:p>
      </dgm:t>
    </dgm:pt>
    <dgm:pt modelId="{DD752CC8-B55D-431F-A3EA-102EA34ECBB1}">
      <dgm:prSet/>
      <dgm:spPr/>
      <dgm:t>
        <a:bodyPr/>
        <a:lstStyle/>
        <a:p>
          <a:r>
            <a:rPr lang="en-US">
              <a:ea typeface="+mn-lt"/>
              <a:cs typeface="+mn-lt"/>
            </a:rPr>
            <a:t>Initiatives like e-Mushak (digital drug tracking) and Telemedicine services in rural areas.  </a:t>
          </a:r>
          <a:endParaRPr lang="en-IN"/>
        </a:p>
      </dgm:t>
    </dgm:pt>
    <dgm:pt modelId="{9370F5C7-FB8C-4060-A9B3-C3EA2FCD6EC1}" type="parTrans" cxnId="{77DD8A48-D56E-4045-BA42-0A954F9F8842}">
      <dgm:prSet/>
      <dgm:spPr/>
      <dgm:t>
        <a:bodyPr/>
        <a:lstStyle/>
        <a:p>
          <a:endParaRPr lang="en-IN"/>
        </a:p>
      </dgm:t>
    </dgm:pt>
    <dgm:pt modelId="{E5A59E41-8F19-4311-BF33-61597FD4D75F}" type="sibTrans" cxnId="{77DD8A48-D56E-4045-BA42-0A954F9F8842}">
      <dgm:prSet/>
      <dgm:spPr/>
      <dgm:t>
        <a:bodyPr/>
        <a:lstStyle/>
        <a:p>
          <a:endParaRPr lang="en-IN"/>
        </a:p>
      </dgm:t>
    </dgm:pt>
    <dgm:pt modelId="{48CD1DC0-C03C-4487-AC3D-A59B04713C4C}" type="pres">
      <dgm:prSet presAssocID="{A2445C65-9E4E-4387-9D81-4CFF3665AAB4}" presName="Name0" presStyleCnt="0">
        <dgm:presLayoutVars>
          <dgm:chMax/>
          <dgm:chPref val="3"/>
          <dgm:dir/>
          <dgm:animOne val="branch"/>
          <dgm:animLvl val="lvl"/>
        </dgm:presLayoutVars>
      </dgm:prSet>
      <dgm:spPr/>
    </dgm:pt>
    <dgm:pt modelId="{74F19333-4ACC-424E-AD73-DFADB2888957}" type="pres">
      <dgm:prSet presAssocID="{1927CC97-CDC8-4CBC-9C52-292EBDA32876}" presName="composite" presStyleCnt="0"/>
      <dgm:spPr/>
    </dgm:pt>
    <dgm:pt modelId="{1EAD34C5-2365-477D-B7E6-DF8E12A67654}" type="pres">
      <dgm:prSet presAssocID="{1927CC97-CDC8-4CBC-9C52-292EBDA32876}" presName="FirstChild" presStyleLbl="revTx" presStyleIdx="0" presStyleCnt="4">
        <dgm:presLayoutVars>
          <dgm:chMax val="0"/>
          <dgm:chPref val="0"/>
          <dgm:bulletEnabled val="1"/>
        </dgm:presLayoutVars>
      </dgm:prSet>
      <dgm:spPr/>
    </dgm:pt>
    <dgm:pt modelId="{92BE86DF-AA2A-417B-8E39-1B9637AE4E62}" type="pres">
      <dgm:prSet presAssocID="{1927CC97-CDC8-4CBC-9C52-292EBDA32876}" presName="Parent" presStyleLbl="alignNode1" presStyleIdx="0" presStyleCnt="4">
        <dgm:presLayoutVars>
          <dgm:chMax val="3"/>
          <dgm:chPref val="3"/>
          <dgm:bulletEnabled val="1"/>
        </dgm:presLayoutVars>
      </dgm:prSet>
      <dgm:spPr/>
    </dgm:pt>
    <dgm:pt modelId="{8F8DF1FC-ACE0-41FF-AD5A-ADF56EA9677A}" type="pres">
      <dgm:prSet presAssocID="{1927CC97-CDC8-4CBC-9C52-292EBDA32876}" presName="Accent" presStyleLbl="parChTrans1D1" presStyleIdx="0" presStyleCnt="4"/>
      <dgm:spPr/>
    </dgm:pt>
    <dgm:pt modelId="{F4DDCE57-6454-4FAF-84B0-4F262CB95274}" type="pres">
      <dgm:prSet presAssocID="{D954E076-51DB-49DC-9DFD-C27A506C7301}" presName="sibTrans" presStyleCnt="0"/>
      <dgm:spPr/>
    </dgm:pt>
    <dgm:pt modelId="{E5F42C3C-353F-4DC8-B204-445D602E6D56}" type="pres">
      <dgm:prSet presAssocID="{43AA899E-1107-4AC7-B532-067835E7278B}" presName="composite" presStyleCnt="0"/>
      <dgm:spPr/>
    </dgm:pt>
    <dgm:pt modelId="{18E698B3-F5F0-4F91-84B6-B5DCEEDDD938}" type="pres">
      <dgm:prSet presAssocID="{43AA899E-1107-4AC7-B532-067835E7278B}" presName="FirstChild" presStyleLbl="revTx" presStyleIdx="1" presStyleCnt="4">
        <dgm:presLayoutVars>
          <dgm:chMax val="0"/>
          <dgm:chPref val="0"/>
          <dgm:bulletEnabled val="1"/>
        </dgm:presLayoutVars>
      </dgm:prSet>
      <dgm:spPr/>
    </dgm:pt>
    <dgm:pt modelId="{5DE9F6A7-4479-4C9A-A9FE-F9131AC7DFD0}" type="pres">
      <dgm:prSet presAssocID="{43AA899E-1107-4AC7-B532-067835E7278B}" presName="Parent" presStyleLbl="alignNode1" presStyleIdx="1" presStyleCnt="4">
        <dgm:presLayoutVars>
          <dgm:chMax val="3"/>
          <dgm:chPref val="3"/>
          <dgm:bulletEnabled val="1"/>
        </dgm:presLayoutVars>
      </dgm:prSet>
      <dgm:spPr/>
    </dgm:pt>
    <dgm:pt modelId="{4378046C-CFF0-40AF-B691-0668CBA135AB}" type="pres">
      <dgm:prSet presAssocID="{43AA899E-1107-4AC7-B532-067835E7278B}" presName="Accent" presStyleLbl="parChTrans1D1" presStyleIdx="1" presStyleCnt="4"/>
      <dgm:spPr/>
    </dgm:pt>
    <dgm:pt modelId="{0EB1AF8D-66F7-48D0-9B86-23D07713FB9D}" type="pres">
      <dgm:prSet presAssocID="{856C8B55-9FA5-4113-951C-D1FD9037EDF9}" presName="sibTrans" presStyleCnt="0"/>
      <dgm:spPr/>
    </dgm:pt>
    <dgm:pt modelId="{B8BC8895-36E3-4402-B4FF-E2A3A3CAEA30}" type="pres">
      <dgm:prSet presAssocID="{DE08502D-725A-459F-959D-07AA98AC13CE}" presName="composite" presStyleCnt="0"/>
      <dgm:spPr/>
    </dgm:pt>
    <dgm:pt modelId="{6CB679BE-1327-44BC-B73E-6A606486A5B4}" type="pres">
      <dgm:prSet presAssocID="{DE08502D-725A-459F-959D-07AA98AC13CE}" presName="FirstChild" presStyleLbl="revTx" presStyleIdx="2" presStyleCnt="4">
        <dgm:presLayoutVars>
          <dgm:chMax val="0"/>
          <dgm:chPref val="0"/>
          <dgm:bulletEnabled val="1"/>
        </dgm:presLayoutVars>
      </dgm:prSet>
      <dgm:spPr/>
    </dgm:pt>
    <dgm:pt modelId="{15FECBF6-55D5-46D6-8DCF-5F633F158E19}" type="pres">
      <dgm:prSet presAssocID="{DE08502D-725A-459F-959D-07AA98AC13CE}" presName="Parent" presStyleLbl="alignNode1" presStyleIdx="2" presStyleCnt="4">
        <dgm:presLayoutVars>
          <dgm:chMax val="3"/>
          <dgm:chPref val="3"/>
          <dgm:bulletEnabled val="1"/>
        </dgm:presLayoutVars>
      </dgm:prSet>
      <dgm:spPr/>
    </dgm:pt>
    <dgm:pt modelId="{BF0DB576-E6B2-4A85-A31D-4A8EAC1A5C40}" type="pres">
      <dgm:prSet presAssocID="{DE08502D-725A-459F-959D-07AA98AC13CE}" presName="Accent" presStyleLbl="parChTrans1D1" presStyleIdx="2" presStyleCnt="4"/>
      <dgm:spPr/>
    </dgm:pt>
    <dgm:pt modelId="{FDD0464C-51DF-4B26-B72E-35FF76969755}" type="pres">
      <dgm:prSet presAssocID="{BA917D13-0AB8-454C-B254-A29D1BED653F}" presName="sibTrans" presStyleCnt="0"/>
      <dgm:spPr/>
    </dgm:pt>
    <dgm:pt modelId="{7DEABE0E-31B8-4447-BC09-2E27FEC1DBB4}" type="pres">
      <dgm:prSet presAssocID="{5B43C2BC-DA3F-439B-9B9D-99F960B1EBA8}" presName="composite" presStyleCnt="0"/>
      <dgm:spPr/>
    </dgm:pt>
    <dgm:pt modelId="{F7FB60EE-D2B6-46DD-823A-3FA10B44BC6A}" type="pres">
      <dgm:prSet presAssocID="{5B43C2BC-DA3F-439B-9B9D-99F960B1EBA8}" presName="FirstChild" presStyleLbl="revTx" presStyleIdx="3" presStyleCnt="4">
        <dgm:presLayoutVars>
          <dgm:chMax val="0"/>
          <dgm:chPref val="0"/>
          <dgm:bulletEnabled val="1"/>
        </dgm:presLayoutVars>
      </dgm:prSet>
      <dgm:spPr/>
    </dgm:pt>
    <dgm:pt modelId="{C93BA715-E478-48D2-A00B-D7BFCC94645C}" type="pres">
      <dgm:prSet presAssocID="{5B43C2BC-DA3F-439B-9B9D-99F960B1EBA8}" presName="Parent" presStyleLbl="alignNode1" presStyleIdx="3" presStyleCnt="4">
        <dgm:presLayoutVars>
          <dgm:chMax val="3"/>
          <dgm:chPref val="3"/>
          <dgm:bulletEnabled val="1"/>
        </dgm:presLayoutVars>
      </dgm:prSet>
      <dgm:spPr/>
    </dgm:pt>
    <dgm:pt modelId="{739F4D8C-6BA5-4214-ABB4-F1FBBFA54C81}" type="pres">
      <dgm:prSet presAssocID="{5B43C2BC-DA3F-439B-9B9D-99F960B1EBA8}" presName="Accent" presStyleLbl="parChTrans1D1" presStyleIdx="3" presStyleCnt="4"/>
      <dgm:spPr/>
    </dgm:pt>
  </dgm:ptLst>
  <dgm:cxnLst>
    <dgm:cxn modelId="{2AA1AA03-751C-46C3-8B5D-BB5B293A2239}" type="presOf" srcId="{07F7B6F2-FCEC-4DFC-96B4-728F7FFFE99B}" destId="{1EAD34C5-2365-477D-B7E6-DF8E12A67654}" srcOrd="0" destOrd="0" presId="urn:microsoft.com/office/officeart/2011/layout/TabList"/>
    <dgm:cxn modelId="{E89DA00C-A87A-4A66-B9C9-8C36F6275CAD}" type="presOf" srcId="{1927CC97-CDC8-4CBC-9C52-292EBDA32876}" destId="{92BE86DF-AA2A-417B-8E39-1B9637AE4E62}" srcOrd="0" destOrd="0" presId="urn:microsoft.com/office/officeart/2011/layout/TabList"/>
    <dgm:cxn modelId="{D9C8C710-79B5-4666-AA0E-B7C8FA8E2A19}" srcId="{A2445C65-9E4E-4387-9D81-4CFF3665AAB4}" destId="{1927CC97-CDC8-4CBC-9C52-292EBDA32876}" srcOrd="0" destOrd="0" parTransId="{B0039DE8-D22A-4EF8-B5ED-40937914F5AA}" sibTransId="{D954E076-51DB-49DC-9DFD-C27A506C7301}"/>
    <dgm:cxn modelId="{1056FB11-8E31-4133-A8F9-4D2269AEBBAC}" type="presOf" srcId="{3B773359-08F9-4A4B-8AFD-1B6246488437}" destId="{18E698B3-F5F0-4F91-84B6-B5DCEEDDD938}" srcOrd="0" destOrd="0" presId="urn:microsoft.com/office/officeart/2011/layout/TabList"/>
    <dgm:cxn modelId="{CE06A415-8E64-4EDA-B8C8-EE67CFFF2220}" srcId="{43AA899E-1107-4AC7-B532-067835E7278B}" destId="{3B773359-08F9-4A4B-8AFD-1B6246488437}" srcOrd="0" destOrd="0" parTransId="{841150BF-EEBA-4556-B5A8-F3E187E75699}" sibTransId="{494C50C9-3FDA-4398-A578-93B8490A84AB}"/>
    <dgm:cxn modelId="{DA194E2E-C074-45F2-B72D-6E0CFFDC14A8}" type="presOf" srcId="{DD752CC8-B55D-431F-A3EA-102EA34ECBB1}" destId="{F7FB60EE-D2B6-46DD-823A-3FA10B44BC6A}" srcOrd="0" destOrd="0" presId="urn:microsoft.com/office/officeart/2011/layout/TabList"/>
    <dgm:cxn modelId="{82DF4E3A-689F-498D-A543-6DC7F25A4461}" srcId="{A2445C65-9E4E-4387-9D81-4CFF3665AAB4}" destId="{5B43C2BC-DA3F-439B-9B9D-99F960B1EBA8}" srcOrd="3" destOrd="0" parTransId="{632168B7-D6B0-4C2C-A022-70146D1B1C15}" sibTransId="{2190D8A5-7499-47F2-8EF8-A649067884B5}"/>
    <dgm:cxn modelId="{C5A5933E-1737-4F8A-A61F-FDE1D72CE411}" srcId="{A2445C65-9E4E-4387-9D81-4CFF3665AAB4}" destId="{43AA899E-1107-4AC7-B532-067835E7278B}" srcOrd="1" destOrd="0" parTransId="{6649CE52-6E06-468B-9F93-10CDA9DC89E1}" sibTransId="{856C8B55-9FA5-4113-951C-D1FD9037EDF9}"/>
    <dgm:cxn modelId="{06922F5C-0448-4403-B333-454EC11366D3}" type="presOf" srcId="{5B43C2BC-DA3F-439B-9B9D-99F960B1EBA8}" destId="{C93BA715-E478-48D2-A00B-D7BFCC94645C}" srcOrd="0" destOrd="0" presId="urn:microsoft.com/office/officeart/2011/layout/TabList"/>
    <dgm:cxn modelId="{C90C7E65-D191-4FCB-9684-BA91B06D6D30}" type="presOf" srcId="{43AA899E-1107-4AC7-B532-067835E7278B}" destId="{5DE9F6A7-4479-4C9A-A9FE-F9131AC7DFD0}" srcOrd="0" destOrd="0" presId="urn:microsoft.com/office/officeart/2011/layout/TabList"/>
    <dgm:cxn modelId="{77DD8A48-D56E-4045-BA42-0A954F9F8842}" srcId="{5B43C2BC-DA3F-439B-9B9D-99F960B1EBA8}" destId="{DD752CC8-B55D-431F-A3EA-102EA34ECBB1}" srcOrd="0" destOrd="0" parTransId="{9370F5C7-FB8C-4060-A9B3-C3EA2FCD6EC1}" sibTransId="{E5A59E41-8F19-4311-BF33-61597FD4D75F}"/>
    <dgm:cxn modelId="{3A1D4D71-1BE6-4849-9691-3CE3198A9D34}" srcId="{A2445C65-9E4E-4387-9D81-4CFF3665AAB4}" destId="{DE08502D-725A-459F-959D-07AA98AC13CE}" srcOrd="2" destOrd="0" parTransId="{6305390D-8A04-4FB5-9AD8-C31D0F0E6C23}" sibTransId="{BA917D13-0AB8-454C-B254-A29D1BED653F}"/>
    <dgm:cxn modelId="{6DC4788B-2E4D-41D6-A82F-C2B56FA01809}" type="presOf" srcId="{A2445C65-9E4E-4387-9D81-4CFF3665AAB4}" destId="{48CD1DC0-C03C-4487-AC3D-A59B04713C4C}" srcOrd="0" destOrd="0" presId="urn:microsoft.com/office/officeart/2011/layout/TabList"/>
    <dgm:cxn modelId="{0841FE99-795B-469A-93FC-F1A5D26E6D5B}" type="presOf" srcId="{DE08502D-725A-459F-959D-07AA98AC13CE}" destId="{15FECBF6-55D5-46D6-8DCF-5F633F158E19}" srcOrd="0" destOrd="0" presId="urn:microsoft.com/office/officeart/2011/layout/TabList"/>
    <dgm:cxn modelId="{D20A589A-23A6-444D-AC9A-1A3020BE55BA}" srcId="{DE08502D-725A-459F-959D-07AA98AC13CE}" destId="{0E794246-13C5-44A0-B8D7-572454B80BE1}" srcOrd="0" destOrd="0" parTransId="{DA466197-3BCF-4A26-87CA-D21BB7158B17}" sibTransId="{914786E4-AE03-4AC9-BB80-30C8C20C2F39}"/>
    <dgm:cxn modelId="{13CCF1B3-8323-4F1D-A480-BA920598D1D8}" srcId="{1927CC97-CDC8-4CBC-9C52-292EBDA32876}" destId="{07F7B6F2-FCEC-4DFC-96B4-728F7FFFE99B}" srcOrd="0" destOrd="0" parTransId="{E6EBA93A-B83D-4456-9894-A3DDD600D6A8}" sibTransId="{E8BFC0E6-50E4-444A-9E58-88FFC3333DEA}"/>
    <dgm:cxn modelId="{05D3CDFC-BBA6-4EB2-9C6B-D2AE8407C31F}" type="presOf" srcId="{0E794246-13C5-44A0-B8D7-572454B80BE1}" destId="{6CB679BE-1327-44BC-B73E-6A606486A5B4}" srcOrd="0" destOrd="0" presId="urn:microsoft.com/office/officeart/2011/layout/TabList"/>
    <dgm:cxn modelId="{19D12329-710A-418D-A077-5CA74A04ACCB}" type="presParOf" srcId="{48CD1DC0-C03C-4487-AC3D-A59B04713C4C}" destId="{74F19333-4ACC-424E-AD73-DFADB2888957}" srcOrd="0" destOrd="0" presId="urn:microsoft.com/office/officeart/2011/layout/TabList"/>
    <dgm:cxn modelId="{48A2A6A6-1D95-41E3-8D10-5B9A52B5751F}" type="presParOf" srcId="{74F19333-4ACC-424E-AD73-DFADB2888957}" destId="{1EAD34C5-2365-477D-B7E6-DF8E12A67654}" srcOrd="0" destOrd="0" presId="urn:microsoft.com/office/officeart/2011/layout/TabList"/>
    <dgm:cxn modelId="{F37772B4-453C-40C6-BDA6-D1D654FBD22A}" type="presParOf" srcId="{74F19333-4ACC-424E-AD73-DFADB2888957}" destId="{92BE86DF-AA2A-417B-8E39-1B9637AE4E62}" srcOrd="1" destOrd="0" presId="urn:microsoft.com/office/officeart/2011/layout/TabList"/>
    <dgm:cxn modelId="{DAF80E6C-3CA0-4B02-BD8E-296CDAE022D0}" type="presParOf" srcId="{74F19333-4ACC-424E-AD73-DFADB2888957}" destId="{8F8DF1FC-ACE0-41FF-AD5A-ADF56EA9677A}" srcOrd="2" destOrd="0" presId="urn:microsoft.com/office/officeart/2011/layout/TabList"/>
    <dgm:cxn modelId="{82C3FA2E-38C9-4218-A77B-19F7EBF7E6AD}" type="presParOf" srcId="{48CD1DC0-C03C-4487-AC3D-A59B04713C4C}" destId="{F4DDCE57-6454-4FAF-84B0-4F262CB95274}" srcOrd="1" destOrd="0" presId="urn:microsoft.com/office/officeart/2011/layout/TabList"/>
    <dgm:cxn modelId="{2A9F87B6-13F2-4A06-9D08-7496D87FE0FD}" type="presParOf" srcId="{48CD1DC0-C03C-4487-AC3D-A59B04713C4C}" destId="{E5F42C3C-353F-4DC8-B204-445D602E6D56}" srcOrd="2" destOrd="0" presId="urn:microsoft.com/office/officeart/2011/layout/TabList"/>
    <dgm:cxn modelId="{C284485E-7031-47B3-8DEB-FF580C58BBAF}" type="presParOf" srcId="{E5F42C3C-353F-4DC8-B204-445D602E6D56}" destId="{18E698B3-F5F0-4F91-84B6-B5DCEEDDD938}" srcOrd="0" destOrd="0" presId="urn:microsoft.com/office/officeart/2011/layout/TabList"/>
    <dgm:cxn modelId="{2D2B80DE-24D3-4344-A0A5-6B89A20634EA}" type="presParOf" srcId="{E5F42C3C-353F-4DC8-B204-445D602E6D56}" destId="{5DE9F6A7-4479-4C9A-A9FE-F9131AC7DFD0}" srcOrd="1" destOrd="0" presId="urn:microsoft.com/office/officeart/2011/layout/TabList"/>
    <dgm:cxn modelId="{ED7C433E-7AFC-461B-88D8-1B9619A48AA7}" type="presParOf" srcId="{E5F42C3C-353F-4DC8-B204-445D602E6D56}" destId="{4378046C-CFF0-40AF-B691-0668CBA135AB}" srcOrd="2" destOrd="0" presId="urn:microsoft.com/office/officeart/2011/layout/TabList"/>
    <dgm:cxn modelId="{FB77C929-6EB7-4137-BFBB-B1D31880E741}" type="presParOf" srcId="{48CD1DC0-C03C-4487-AC3D-A59B04713C4C}" destId="{0EB1AF8D-66F7-48D0-9B86-23D07713FB9D}" srcOrd="3" destOrd="0" presId="urn:microsoft.com/office/officeart/2011/layout/TabList"/>
    <dgm:cxn modelId="{190DE220-7176-43CE-A2D1-C8F6A112C794}" type="presParOf" srcId="{48CD1DC0-C03C-4487-AC3D-A59B04713C4C}" destId="{B8BC8895-36E3-4402-B4FF-E2A3A3CAEA30}" srcOrd="4" destOrd="0" presId="urn:microsoft.com/office/officeart/2011/layout/TabList"/>
    <dgm:cxn modelId="{BA40CB73-BC9D-4155-BF3D-F193202B5E41}" type="presParOf" srcId="{B8BC8895-36E3-4402-B4FF-E2A3A3CAEA30}" destId="{6CB679BE-1327-44BC-B73E-6A606486A5B4}" srcOrd="0" destOrd="0" presId="urn:microsoft.com/office/officeart/2011/layout/TabList"/>
    <dgm:cxn modelId="{47898648-8D01-4FB1-8902-BF2246B31120}" type="presParOf" srcId="{B8BC8895-36E3-4402-B4FF-E2A3A3CAEA30}" destId="{15FECBF6-55D5-46D6-8DCF-5F633F158E19}" srcOrd="1" destOrd="0" presId="urn:microsoft.com/office/officeart/2011/layout/TabList"/>
    <dgm:cxn modelId="{395DB29F-4A7A-4343-8953-0F502C81A530}" type="presParOf" srcId="{B8BC8895-36E3-4402-B4FF-E2A3A3CAEA30}" destId="{BF0DB576-E6B2-4A85-A31D-4A8EAC1A5C40}" srcOrd="2" destOrd="0" presId="urn:microsoft.com/office/officeart/2011/layout/TabList"/>
    <dgm:cxn modelId="{5571E3E1-E851-4317-B7EF-9ECA689B6495}" type="presParOf" srcId="{48CD1DC0-C03C-4487-AC3D-A59B04713C4C}" destId="{FDD0464C-51DF-4B26-B72E-35FF76969755}" srcOrd="5" destOrd="0" presId="urn:microsoft.com/office/officeart/2011/layout/TabList"/>
    <dgm:cxn modelId="{5F8162EE-C3B4-476A-AE51-2D7B5E649905}" type="presParOf" srcId="{48CD1DC0-C03C-4487-AC3D-A59B04713C4C}" destId="{7DEABE0E-31B8-4447-BC09-2E27FEC1DBB4}" srcOrd="6" destOrd="0" presId="urn:microsoft.com/office/officeart/2011/layout/TabList"/>
    <dgm:cxn modelId="{905DAC91-35DF-4781-BEB6-95CF586DBE59}" type="presParOf" srcId="{7DEABE0E-31B8-4447-BC09-2E27FEC1DBB4}" destId="{F7FB60EE-D2B6-46DD-823A-3FA10B44BC6A}" srcOrd="0" destOrd="0" presId="urn:microsoft.com/office/officeart/2011/layout/TabList"/>
    <dgm:cxn modelId="{B678CF51-7FD0-4008-87AA-E28FE3242AE3}" type="presParOf" srcId="{7DEABE0E-31B8-4447-BC09-2E27FEC1DBB4}" destId="{C93BA715-E478-48D2-A00B-D7BFCC94645C}" srcOrd="1" destOrd="0" presId="urn:microsoft.com/office/officeart/2011/layout/TabList"/>
    <dgm:cxn modelId="{1DE863C7-8AD2-45F5-899A-3B508E479EEB}" type="presParOf" srcId="{7DEABE0E-31B8-4447-BC09-2E27FEC1DBB4}" destId="{739F4D8C-6BA5-4214-ABB4-F1FBBFA54C81}" srcOrd="2" destOrd="0" presId="urn:microsoft.com/office/officeart/2011/layout/Tab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4E71A965-01FB-4B28-8822-224A9315C664}" type="doc">
      <dgm:prSet loTypeId="urn:microsoft.com/office/officeart/2005/8/layout/hProcess11" loCatId="process" qsTypeId="urn:microsoft.com/office/officeart/2005/8/quickstyle/simple1" qsCatId="simple" csTypeId="urn:microsoft.com/office/officeart/2005/8/colors/colorful2" csCatId="colorful" phldr="1"/>
      <dgm:spPr/>
      <dgm:t>
        <a:bodyPr/>
        <a:lstStyle/>
        <a:p>
          <a:endParaRPr lang="en-IN"/>
        </a:p>
      </dgm:t>
    </dgm:pt>
    <dgm:pt modelId="{85F19E28-0D38-427F-9063-0D6CEABA491C}">
      <dgm:prSet custT="1"/>
      <dgm:spPr/>
      <dgm:t>
        <a:bodyPr/>
        <a:lstStyle/>
        <a:p>
          <a:r>
            <a:rPr lang="en-US" sz="1400"/>
            <a:t>1973-78: First Five-Year Plan </a:t>
          </a:r>
          <a:endParaRPr lang="en-IN" sz="1400"/>
        </a:p>
      </dgm:t>
    </dgm:pt>
    <dgm:pt modelId="{B0007639-CEF8-47ED-9F79-B85532C327C7}" type="parTrans" cxnId="{F87B0AED-5341-45B8-8FCC-E2DEC8B87841}">
      <dgm:prSet/>
      <dgm:spPr/>
      <dgm:t>
        <a:bodyPr/>
        <a:lstStyle/>
        <a:p>
          <a:endParaRPr lang="en-IN"/>
        </a:p>
      </dgm:t>
    </dgm:pt>
    <dgm:pt modelId="{6527C6FE-F22E-41ED-A243-A3BAF6FB130C}" type="sibTrans" cxnId="{F87B0AED-5341-45B8-8FCC-E2DEC8B87841}">
      <dgm:prSet/>
      <dgm:spPr/>
      <dgm:t>
        <a:bodyPr/>
        <a:lstStyle/>
        <a:p>
          <a:endParaRPr lang="en-IN"/>
        </a:p>
      </dgm:t>
    </dgm:pt>
    <dgm:pt modelId="{A2A7B95D-E89E-4B03-8D98-03ED26CDC97E}">
      <dgm:prSet custT="1"/>
      <dgm:spPr/>
      <dgm:t>
        <a:bodyPr/>
        <a:lstStyle/>
        <a:p>
          <a:r>
            <a:rPr lang="en-IN" sz="1400"/>
            <a:t>1976: The Population Policy</a:t>
          </a:r>
        </a:p>
      </dgm:t>
    </dgm:pt>
    <dgm:pt modelId="{5353CEE2-A02B-469B-9272-509953A6C7AF}" type="parTrans" cxnId="{F378FCDA-88D6-43CF-8E1F-0EFE90D31659}">
      <dgm:prSet/>
      <dgm:spPr/>
      <dgm:t>
        <a:bodyPr/>
        <a:lstStyle/>
        <a:p>
          <a:endParaRPr lang="en-IN"/>
        </a:p>
      </dgm:t>
    </dgm:pt>
    <dgm:pt modelId="{0BB81D7C-DE1C-4E91-80AA-0D69A517279E}" type="sibTrans" cxnId="{F378FCDA-88D6-43CF-8E1F-0EFE90D31659}">
      <dgm:prSet/>
      <dgm:spPr/>
      <dgm:t>
        <a:bodyPr/>
        <a:lstStyle/>
        <a:p>
          <a:endParaRPr lang="en-IN"/>
        </a:p>
      </dgm:t>
    </dgm:pt>
    <dgm:pt modelId="{B9A0B366-AF67-4C94-B519-D2ED6635A02D}">
      <dgm:prSet custT="1"/>
      <dgm:spPr/>
      <dgm:t>
        <a:bodyPr/>
        <a:lstStyle/>
        <a:p>
          <a:r>
            <a:rPr lang="en-IN" sz="1400"/>
            <a:t>1980-85: Second Five-Year Plan</a:t>
          </a:r>
        </a:p>
      </dgm:t>
    </dgm:pt>
    <dgm:pt modelId="{2C39689A-C6C7-4AC9-85AA-71EA766A7BA2}" type="parTrans" cxnId="{5DDB6740-3C37-437E-AF8E-A4A181D68DFB}">
      <dgm:prSet/>
      <dgm:spPr/>
      <dgm:t>
        <a:bodyPr/>
        <a:lstStyle/>
        <a:p>
          <a:endParaRPr lang="en-IN"/>
        </a:p>
      </dgm:t>
    </dgm:pt>
    <dgm:pt modelId="{4CAEED3E-BAAE-432F-85E6-D3810F2A9A21}" type="sibTrans" cxnId="{5DDB6740-3C37-437E-AF8E-A4A181D68DFB}">
      <dgm:prSet/>
      <dgm:spPr/>
      <dgm:t>
        <a:bodyPr/>
        <a:lstStyle/>
        <a:p>
          <a:endParaRPr lang="en-IN"/>
        </a:p>
      </dgm:t>
    </dgm:pt>
    <dgm:pt modelId="{4CB73B5B-161E-45B5-AF9B-8183CD317FF4}">
      <dgm:prSet custT="1"/>
      <dgm:spPr/>
      <dgm:t>
        <a:bodyPr/>
        <a:lstStyle/>
        <a:p>
          <a:r>
            <a:rPr lang="en-IN" sz="1400"/>
            <a:t>1985-90: Third Five-Year Plan</a:t>
          </a:r>
        </a:p>
      </dgm:t>
    </dgm:pt>
    <dgm:pt modelId="{E1A25238-6512-418D-A8D3-19C211EF3F22}" type="parTrans" cxnId="{C6278D6A-515E-4C84-8360-D2B99AA7B61C}">
      <dgm:prSet/>
      <dgm:spPr/>
      <dgm:t>
        <a:bodyPr/>
        <a:lstStyle/>
        <a:p>
          <a:endParaRPr lang="en-IN"/>
        </a:p>
      </dgm:t>
    </dgm:pt>
    <dgm:pt modelId="{473F490F-3D76-4899-9F58-384F355C1690}" type="sibTrans" cxnId="{C6278D6A-515E-4C84-8360-D2B99AA7B61C}">
      <dgm:prSet/>
      <dgm:spPr/>
      <dgm:t>
        <a:bodyPr/>
        <a:lstStyle/>
        <a:p>
          <a:endParaRPr lang="en-IN"/>
        </a:p>
      </dgm:t>
    </dgm:pt>
    <dgm:pt modelId="{0B7F93D9-E853-4494-AFA5-03CD2DC760F9}">
      <dgm:prSet custT="1"/>
      <dgm:spPr/>
      <dgm:t>
        <a:bodyPr/>
        <a:lstStyle/>
        <a:p>
          <a:r>
            <a:rPr lang="en-IN" sz="1400"/>
            <a:t>1990-95: Fourth Five-Year Plan</a:t>
          </a:r>
        </a:p>
      </dgm:t>
    </dgm:pt>
    <dgm:pt modelId="{E333444E-485C-4DC1-A54D-F3371F49160D}" type="parTrans" cxnId="{D5123525-DE4F-4B9F-80C7-B71DE8122097}">
      <dgm:prSet/>
      <dgm:spPr/>
      <dgm:t>
        <a:bodyPr/>
        <a:lstStyle/>
        <a:p>
          <a:endParaRPr lang="en-IN"/>
        </a:p>
      </dgm:t>
    </dgm:pt>
    <dgm:pt modelId="{BAB3CAC7-09EF-4C03-8556-7DA796308660}" type="sibTrans" cxnId="{D5123525-DE4F-4B9F-80C7-B71DE8122097}">
      <dgm:prSet/>
      <dgm:spPr/>
      <dgm:t>
        <a:bodyPr/>
        <a:lstStyle/>
        <a:p>
          <a:endParaRPr lang="en-IN"/>
        </a:p>
      </dgm:t>
    </dgm:pt>
    <dgm:pt modelId="{61D4C1A9-A795-4E1A-825C-D2533C2BDC5F}">
      <dgm:prSet custT="1"/>
      <dgm:spPr/>
      <dgm:t>
        <a:bodyPr/>
        <a:lstStyle/>
        <a:p>
          <a:r>
            <a:rPr lang="en-IN" sz="1400"/>
            <a:t>1997: The Health and Population Sector Strategy (HPSS)</a:t>
          </a:r>
        </a:p>
      </dgm:t>
    </dgm:pt>
    <dgm:pt modelId="{93B33903-543D-4A78-9BBD-61EA4CE6EBF2}" type="parTrans" cxnId="{1276F369-30C1-4EB2-B227-883EF4A23C75}">
      <dgm:prSet/>
      <dgm:spPr/>
      <dgm:t>
        <a:bodyPr/>
        <a:lstStyle/>
        <a:p>
          <a:endParaRPr lang="en-IN"/>
        </a:p>
      </dgm:t>
    </dgm:pt>
    <dgm:pt modelId="{6C34FE89-3E08-4A82-8CF5-9D6A95D7C7DD}" type="sibTrans" cxnId="{1276F369-30C1-4EB2-B227-883EF4A23C75}">
      <dgm:prSet/>
      <dgm:spPr/>
      <dgm:t>
        <a:bodyPr/>
        <a:lstStyle/>
        <a:p>
          <a:endParaRPr lang="en-IN"/>
        </a:p>
      </dgm:t>
    </dgm:pt>
    <dgm:pt modelId="{F0E396AA-CB30-4FF4-9E36-D61278F5ED3D}">
      <dgm:prSet custT="1"/>
      <dgm:spPr/>
      <dgm:t>
        <a:bodyPr/>
        <a:lstStyle/>
        <a:p>
          <a:r>
            <a:rPr lang="en-IN" sz="1400"/>
            <a:t>1997-2002: Fifth Five-Year Plan</a:t>
          </a:r>
        </a:p>
      </dgm:t>
    </dgm:pt>
    <dgm:pt modelId="{6D7CB1B1-1B66-4E9F-B3BE-93D343037A72}" type="parTrans" cxnId="{46BAE32C-5901-49C3-AC43-2E1E6C59ADE1}">
      <dgm:prSet/>
      <dgm:spPr/>
      <dgm:t>
        <a:bodyPr/>
        <a:lstStyle/>
        <a:p>
          <a:endParaRPr lang="en-IN"/>
        </a:p>
      </dgm:t>
    </dgm:pt>
    <dgm:pt modelId="{9FBC1905-C518-497A-9439-F63EE2D5AEC7}" type="sibTrans" cxnId="{46BAE32C-5901-49C3-AC43-2E1E6C59ADE1}">
      <dgm:prSet/>
      <dgm:spPr/>
      <dgm:t>
        <a:bodyPr/>
        <a:lstStyle/>
        <a:p>
          <a:endParaRPr lang="en-IN"/>
        </a:p>
      </dgm:t>
    </dgm:pt>
    <dgm:pt modelId="{20469F84-0FA6-4EA5-A967-345A649FA7B7}">
      <dgm:prSet custT="1"/>
      <dgm:spPr/>
      <dgm:t>
        <a:bodyPr/>
        <a:lstStyle/>
        <a:p>
          <a:r>
            <a:rPr lang="en-IN" sz="1400"/>
            <a:t>1998-2003: Health and Population Sector Programme (HPSP)</a:t>
          </a:r>
        </a:p>
      </dgm:t>
    </dgm:pt>
    <dgm:pt modelId="{F67309B2-876B-49D7-8E2F-556E07BA0049}" type="parTrans" cxnId="{7F779575-5FF7-48F5-8272-8081616BC4B5}">
      <dgm:prSet/>
      <dgm:spPr/>
      <dgm:t>
        <a:bodyPr/>
        <a:lstStyle/>
        <a:p>
          <a:endParaRPr lang="en-IN"/>
        </a:p>
      </dgm:t>
    </dgm:pt>
    <dgm:pt modelId="{741BB892-FB28-4ABC-A8AE-FB3B1D55D2E4}" type="sibTrans" cxnId="{7F779575-5FF7-48F5-8272-8081616BC4B5}">
      <dgm:prSet/>
      <dgm:spPr/>
      <dgm:t>
        <a:bodyPr/>
        <a:lstStyle/>
        <a:p>
          <a:endParaRPr lang="en-IN"/>
        </a:p>
      </dgm:t>
    </dgm:pt>
    <dgm:pt modelId="{9221D4FF-3063-4D89-A3BC-6522C4F73B99}">
      <dgm:prSet custT="1"/>
      <dgm:spPr/>
      <dgm:t>
        <a:bodyPr/>
        <a:lstStyle/>
        <a:p>
          <a:r>
            <a:rPr lang="en-IN" sz="1400"/>
            <a:t>2000: Health Policy</a:t>
          </a:r>
        </a:p>
      </dgm:t>
    </dgm:pt>
    <dgm:pt modelId="{CB26A5C7-FC28-4411-9C15-813DFD2EA3A9}" type="parTrans" cxnId="{348F9672-51D0-48C1-B1E0-E361F9AC5699}">
      <dgm:prSet/>
      <dgm:spPr/>
      <dgm:t>
        <a:bodyPr/>
        <a:lstStyle/>
        <a:p>
          <a:endParaRPr lang="en-IN"/>
        </a:p>
      </dgm:t>
    </dgm:pt>
    <dgm:pt modelId="{19FC3BD7-AD57-407F-9B4A-A4E8117D6AB4}" type="sibTrans" cxnId="{348F9672-51D0-48C1-B1E0-E361F9AC5699}">
      <dgm:prSet/>
      <dgm:spPr/>
      <dgm:t>
        <a:bodyPr/>
        <a:lstStyle/>
        <a:p>
          <a:endParaRPr lang="en-IN"/>
        </a:p>
      </dgm:t>
    </dgm:pt>
    <dgm:pt modelId="{97F66CFE-0F4B-47FD-8186-3D4D63DF9E4B}">
      <dgm:prSet custT="1"/>
      <dgm:spPr/>
      <dgm:t>
        <a:bodyPr/>
        <a:lstStyle/>
        <a:p>
          <a:r>
            <a:rPr lang="en-IN" sz="1400"/>
            <a:t>2003-2010: Health Nutrition and Population sector Programme (HNPSP)</a:t>
          </a:r>
        </a:p>
      </dgm:t>
    </dgm:pt>
    <dgm:pt modelId="{4ACE388B-E31E-4AFB-8842-DEA86BF0BB84}" type="parTrans" cxnId="{A5C51E5A-6EF7-487C-B831-4CE3590DE83D}">
      <dgm:prSet/>
      <dgm:spPr/>
      <dgm:t>
        <a:bodyPr/>
        <a:lstStyle/>
        <a:p>
          <a:endParaRPr lang="en-IN"/>
        </a:p>
      </dgm:t>
    </dgm:pt>
    <dgm:pt modelId="{6F0F157F-687D-40FA-95FC-4C3D8772007A}" type="sibTrans" cxnId="{A5C51E5A-6EF7-487C-B831-4CE3590DE83D}">
      <dgm:prSet/>
      <dgm:spPr/>
      <dgm:t>
        <a:bodyPr/>
        <a:lstStyle/>
        <a:p>
          <a:endParaRPr lang="en-IN"/>
        </a:p>
      </dgm:t>
    </dgm:pt>
    <dgm:pt modelId="{AB8CD3FE-588C-4A18-AF11-4E149C595E76}" type="pres">
      <dgm:prSet presAssocID="{4E71A965-01FB-4B28-8822-224A9315C664}" presName="Name0" presStyleCnt="0">
        <dgm:presLayoutVars>
          <dgm:dir/>
          <dgm:resizeHandles val="exact"/>
        </dgm:presLayoutVars>
      </dgm:prSet>
      <dgm:spPr/>
    </dgm:pt>
    <dgm:pt modelId="{CFE4AC65-5D3E-47B0-ADEE-B8D4C40D04A9}" type="pres">
      <dgm:prSet presAssocID="{4E71A965-01FB-4B28-8822-224A9315C664}" presName="arrow" presStyleLbl="bgShp" presStyleIdx="0" presStyleCnt="1" custScaleX="102772" custLinFactNeighborX="-2960" custLinFactNeighborY="214"/>
      <dgm:spPr/>
    </dgm:pt>
    <dgm:pt modelId="{549E84CF-4D6A-4111-AF03-9494CC69E716}" type="pres">
      <dgm:prSet presAssocID="{4E71A965-01FB-4B28-8822-224A9315C664}" presName="points" presStyleCnt="0"/>
      <dgm:spPr/>
    </dgm:pt>
    <dgm:pt modelId="{3A7AE426-6992-4295-8244-A2D53B5648E4}" type="pres">
      <dgm:prSet presAssocID="{85F19E28-0D38-427F-9063-0D6CEABA491C}" presName="compositeA" presStyleCnt="0"/>
      <dgm:spPr/>
    </dgm:pt>
    <dgm:pt modelId="{8A51913F-9380-4BCF-8E6A-2335C65C419A}" type="pres">
      <dgm:prSet presAssocID="{85F19E28-0D38-427F-9063-0D6CEABA491C}" presName="textA" presStyleLbl="revTx" presStyleIdx="0" presStyleCnt="10" custLinFactNeighborX="17319" custLinFactNeighborY="-340">
        <dgm:presLayoutVars>
          <dgm:bulletEnabled val="1"/>
        </dgm:presLayoutVars>
      </dgm:prSet>
      <dgm:spPr/>
    </dgm:pt>
    <dgm:pt modelId="{8D5779B9-FB85-49BC-864C-39ED7ED6B2FD}" type="pres">
      <dgm:prSet presAssocID="{85F19E28-0D38-427F-9063-0D6CEABA491C}" presName="circleA" presStyleLbl="node1" presStyleIdx="0" presStyleCnt="10" custScaleX="147227" custScaleY="156462" custLinFactNeighborX="23975" custLinFactNeighborY="5626"/>
      <dgm:spPr/>
    </dgm:pt>
    <dgm:pt modelId="{2DA75B8D-73B1-4914-992A-11973BF92F69}" type="pres">
      <dgm:prSet presAssocID="{85F19E28-0D38-427F-9063-0D6CEABA491C}" presName="spaceA" presStyleCnt="0"/>
      <dgm:spPr/>
    </dgm:pt>
    <dgm:pt modelId="{8D550F44-6AD6-4C8C-841E-B8EE16423671}" type="pres">
      <dgm:prSet presAssocID="{6527C6FE-F22E-41ED-A243-A3BAF6FB130C}" presName="space" presStyleCnt="0"/>
      <dgm:spPr/>
    </dgm:pt>
    <dgm:pt modelId="{05C540B6-318E-426F-8786-3E3A540CC589}" type="pres">
      <dgm:prSet presAssocID="{A2A7B95D-E89E-4B03-8D98-03ED26CDC97E}" presName="compositeB" presStyleCnt="0"/>
      <dgm:spPr/>
    </dgm:pt>
    <dgm:pt modelId="{DD183DF9-4D60-4127-8163-2FEEEBEE0BA6}" type="pres">
      <dgm:prSet presAssocID="{A2A7B95D-E89E-4B03-8D98-03ED26CDC97E}" presName="textB" presStyleLbl="revTx" presStyleIdx="1" presStyleCnt="10" custScaleX="120676" custLinFactNeighborX="13525" custLinFactNeighborY="-340">
        <dgm:presLayoutVars>
          <dgm:bulletEnabled val="1"/>
        </dgm:presLayoutVars>
      </dgm:prSet>
      <dgm:spPr/>
    </dgm:pt>
    <dgm:pt modelId="{EB20104F-CFFA-4729-884B-6433EB94646C}" type="pres">
      <dgm:prSet presAssocID="{A2A7B95D-E89E-4B03-8D98-03ED26CDC97E}" presName="circleB" presStyleLbl="node1" presStyleIdx="1" presStyleCnt="10" custScaleX="157537" custScaleY="161905" custLinFactNeighborX="21769" custLinFactNeighborY="5626"/>
      <dgm:spPr/>
    </dgm:pt>
    <dgm:pt modelId="{40F968B6-4245-4224-977B-C1CBBDC6A5B4}" type="pres">
      <dgm:prSet presAssocID="{A2A7B95D-E89E-4B03-8D98-03ED26CDC97E}" presName="spaceB" presStyleCnt="0"/>
      <dgm:spPr/>
    </dgm:pt>
    <dgm:pt modelId="{ECAF9D29-A672-45F6-A03C-177638BA3E69}" type="pres">
      <dgm:prSet presAssocID="{0BB81D7C-DE1C-4E91-80AA-0D69A517279E}" presName="space" presStyleCnt="0"/>
      <dgm:spPr/>
    </dgm:pt>
    <dgm:pt modelId="{41D13007-B56B-4F89-A74D-4A28584513FC}" type="pres">
      <dgm:prSet presAssocID="{B9A0B366-AF67-4C94-B519-D2ED6635A02D}" presName="compositeA" presStyleCnt="0"/>
      <dgm:spPr/>
    </dgm:pt>
    <dgm:pt modelId="{B3B1E6F5-B8B0-4382-A04B-41ABABC9D96D}" type="pres">
      <dgm:prSet presAssocID="{B9A0B366-AF67-4C94-B519-D2ED6635A02D}" presName="textA" presStyleLbl="revTx" presStyleIdx="2" presStyleCnt="10" custLinFactNeighborX="9069" custLinFactNeighborY="-340">
        <dgm:presLayoutVars>
          <dgm:bulletEnabled val="1"/>
        </dgm:presLayoutVars>
      </dgm:prSet>
      <dgm:spPr/>
    </dgm:pt>
    <dgm:pt modelId="{DD981411-0182-4143-94A5-C27B49B6493A}" type="pres">
      <dgm:prSet presAssocID="{B9A0B366-AF67-4C94-B519-D2ED6635A02D}" presName="circleA" presStyleLbl="node1" presStyleIdx="2" presStyleCnt="10" custScaleX="148493" custScaleY="161905" custLinFactNeighborX="21769" custLinFactNeighborY="0"/>
      <dgm:spPr/>
    </dgm:pt>
    <dgm:pt modelId="{0A278EC9-2F39-4E62-9898-8805420EF5A6}" type="pres">
      <dgm:prSet presAssocID="{B9A0B366-AF67-4C94-B519-D2ED6635A02D}" presName="spaceA" presStyleCnt="0"/>
      <dgm:spPr/>
    </dgm:pt>
    <dgm:pt modelId="{C4953A50-8AD5-4E3B-9532-5056980D1A7E}" type="pres">
      <dgm:prSet presAssocID="{4CAEED3E-BAAE-432F-85E6-D3810F2A9A21}" presName="space" presStyleCnt="0"/>
      <dgm:spPr/>
    </dgm:pt>
    <dgm:pt modelId="{F087FC20-EF0B-4B3D-838D-0FD808CDC0D4}" type="pres">
      <dgm:prSet presAssocID="{4CB73B5B-161E-45B5-AF9B-8183CD317FF4}" presName="compositeB" presStyleCnt="0"/>
      <dgm:spPr/>
    </dgm:pt>
    <dgm:pt modelId="{EF06353D-A6A7-4077-A6BF-1E17BCA7C0FF}" type="pres">
      <dgm:prSet presAssocID="{4CB73B5B-161E-45B5-AF9B-8183CD317FF4}" presName="textB" presStyleLbl="revTx" presStyleIdx="3" presStyleCnt="10" custLinFactNeighborX="17939" custLinFactNeighborY="-340">
        <dgm:presLayoutVars>
          <dgm:bulletEnabled val="1"/>
        </dgm:presLayoutVars>
      </dgm:prSet>
      <dgm:spPr/>
    </dgm:pt>
    <dgm:pt modelId="{A9B9C4B0-0603-4643-9135-B8053C5C3552}" type="pres">
      <dgm:prSet presAssocID="{4CB73B5B-161E-45B5-AF9B-8183CD317FF4}" presName="circleB" presStyleLbl="node1" presStyleIdx="3" presStyleCnt="10" custScaleX="156139" custScaleY="170068" custLinFactNeighborX="27211" custLinFactNeighborY="0"/>
      <dgm:spPr/>
    </dgm:pt>
    <dgm:pt modelId="{5F3AA393-9EBA-4232-9D9C-F28E194EE7C8}" type="pres">
      <dgm:prSet presAssocID="{4CB73B5B-161E-45B5-AF9B-8183CD317FF4}" presName="spaceB" presStyleCnt="0"/>
      <dgm:spPr/>
    </dgm:pt>
    <dgm:pt modelId="{EB47790D-6275-4828-A806-9CA35ECC5E1E}" type="pres">
      <dgm:prSet presAssocID="{473F490F-3D76-4899-9F58-384F355C1690}" presName="space" presStyleCnt="0"/>
      <dgm:spPr/>
    </dgm:pt>
    <dgm:pt modelId="{BFE12919-594F-48E8-A6AD-17BD0893242F}" type="pres">
      <dgm:prSet presAssocID="{0B7F93D9-E853-4494-AFA5-03CD2DC760F9}" presName="compositeA" presStyleCnt="0"/>
      <dgm:spPr/>
    </dgm:pt>
    <dgm:pt modelId="{7D18C4BA-7A22-469D-A169-61F57E7D35E5}" type="pres">
      <dgm:prSet presAssocID="{0B7F93D9-E853-4494-AFA5-03CD2DC760F9}" presName="textA" presStyleLbl="revTx" presStyleIdx="4" presStyleCnt="10" custLinFactNeighborX="19381" custLinFactNeighborY="-340">
        <dgm:presLayoutVars>
          <dgm:bulletEnabled val="1"/>
        </dgm:presLayoutVars>
      </dgm:prSet>
      <dgm:spPr/>
    </dgm:pt>
    <dgm:pt modelId="{85608028-4F91-4F25-8FBD-EFB0189C087B}" type="pres">
      <dgm:prSet presAssocID="{0B7F93D9-E853-4494-AFA5-03CD2DC760F9}" presName="circleA" presStyleLbl="node1" presStyleIdx="4" presStyleCnt="10" custScaleX="160208" custScaleY="164626" custLinFactNeighborX="29932"/>
      <dgm:spPr/>
    </dgm:pt>
    <dgm:pt modelId="{3B9FDA41-6DCB-4372-8959-E16B1E92645E}" type="pres">
      <dgm:prSet presAssocID="{0B7F93D9-E853-4494-AFA5-03CD2DC760F9}" presName="spaceA" presStyleCnt="0"/>
      <dgm:spPr/>
    </dgm:pt>
    <dgm:pt modelId="{86052DE6-9A41-4EDA-8A23-78B2EAAB5E70}" type="pres">
      <dgm:prSet presAssocID="{BAB3CAC7-09EF-4C03-8556-7DA796308660}" presName="space" presStyleCnt="0"/>
      <dgm:spPr/>
    </dgm:pt>
    <dgm:pt modelId="{2820D76F-0F08-491F-A0B5-9769D53BA28D}" type="pres">
      <dgm:prSet presAssocID="{61D4C1A9-A795-4E1A-825C-D2533C2BDC5F}" presName="compositeB" presStyleCnt="0"/>
      <dgm:spPr/>
    </dgm:pt>
    <dgm:pt modelId="{E1E37FBD-275F-41A3-85E4-2CACB2B71411}" type="pres">
      <dgm:prSet presAssocID="{61D4C1A9-A795-4E1A-825C-D2533C2BDC5F}" presName="textB" presStyleLbl="revTx" presStyleIdx="5" presStyleCnt="10" custScaleX="123732" custLinFactNeighborX="22103" custLinFactNeighborY="-340">
        <dgm:presLayoutVars>
          <dgm:bulletEnabled val="1"/>
        </dgm:presLayoutVars>
      </dgm:prSet>
      <dgm:spPr/>
    </dgm:pt>
    <dgm:pt modelId="{F9C76F8B-83A1-4104-952C-5394A9A4212E}" type="pres">
      <dgm:prSet presAssocID="{61D4C1A9-A795-4E1A-825C-D2533C2BDC5F}" presName="circleB" presStyleLbl="node1" presStyleIdx="5" presStyleCnt="10" custScaleX="168876" custScaleY="164626" custLinFactNeighborX="31293"/>
      <dgm:spPr/>
    </dgm:pt>
    <dgm:pt modelId="{88FBC9FD-2874-41EC-90DA-962C1AC6D733}" type="pres">
      <dgm:prSet presAssocID="{61D4C1A9-A795-4E1A-825C-D2533C2BDC5F}" presName="spaceB" presStyleCnt="0"/>
      <dgm:spPr/>
    </dgm:pt>
    <dgm:pt modelId="{795FC66F-A987-4C10-9886-E7835688C76F}" type="pres">
      <dgm:prSet presAssocID="{6C34FE89-3E08-4A82-8CF5-9D6A95D7C7DD}" presName="space" presStyleCnt="0"/>
      <dgm:spPr/>
    </dgm:pt>
    <dgm:pt modelId="{C1D598BA-F042-4164-A9BC-1363D927B903}" type="pres">
      <dgm:prSet presAssocID="{F0E396AA-CB30-4FF4-9E36-D61278F5ED3D}" presName="compositeA" presStyleCnt="0"/>
      <dgm:spPr/>
    </dgm:pt>
    <dgm:pt modelId="{D8951C3B-F617-4891-AD51-1D57A935A721}" type="pres">
      <dgm:prSet presAssocID="{F0E396AA-CB30-4FF4-9E36-D61278F5ED3D}" presName="textA" presStyleLbl="revTx" presStyleIdx="6" presStyleCnt="10" custLinFactNeighborX="21984" custLinFactNeighborY="-340">
        <dgm:presLayoutVars>
          <dgm:bulletEnabled val="1"/>
        </dgm:presLayoutVars>
      </dgm:prSet>
      <dgm:spPr/>
    </dgm:pt>
    <dgm:pt modelId="{4D007C32-DAC9-42E9-A98F-4D0A187D24FA}" type="pres">
      <dgm:prSet presAssocID="{F0E396AA-CB30-4FF4-9E36-D61278F5ED3D}" presName="circleA" presStyleLbl="node1" presStyleIdx="6" presStyleCnt="10" custScaleX="158257" custScaleY="167347" custLinFactNeighborX="36735"/>
      <dgm:spPr/>
    </dgm:pt>
    <dgm:pt modelId="{37851D2C-BAF5-4349-BBBB-1161B2E41693}" type="pres">
      <dgm:prSet presAssocID="{F0E396AA-CB30-4FF4-9E36-D61278F5ED3D}" presName="spaceA" presStyleCnt="0"/>
      <dgm:spPr/>
    </dgm:pt>
    <dgm:pt modelId="{DCC77833-1C00-4785-B5F0-63E5BCE289D9}" type="pres">
      <dgm:prSet presAssocID="{9FBC1905-C518-497A-9439-F63EE2D5AEC7}" presName="space" presStyleCnt="0"/>
      <dgm:spPr/>
    </dgm:pt>
    <dgm:pt modelId="{21479441-1494-479F-9F8B-935A3E2F75AA}" type="pres">
      <dgm:prSet presAssocID="{20469F84-0FA6-4EA5-A967-345A649FA7B7}" presName="compositeB" presStyleCnt="0"/>
      <dgm:spPr/>
    </dgm:pt>
    <dgm:pt modelId="{2F7721F9-8589-4BD0-BB77-FB6424AB0466}" type="pres">
      <dgm:prSet presAssocID="{20469F84-0FA6-4EA5-A967-345A649FA7B7}" presName="textB" presStyleLbl="revTx" presStyleIdx="7" presStyleCnt="10" custScaleX="139679" custLinFactNeighborX="19246" custLinFactNeighborY="-340">
        <dgm:presLayoutVars>
          <dgm:bulletEnabled val="1"/>
        </dgm:presLayoutVars>
      </dgm:prSet>
      <dgm:spPr/>
    </dgm:pt>
    <dgm:pt modelId="{9800B28B-5086-4071-9D9F-E8E4328B1CC3}" type="pres">
      <dgm:prSet presAssocID="{20469F84-0FA6-4EA5-A967-345A649FA7B7}" presName="circleB" presStyleLbl="node1" presStyleIdx="7" presStyleCnt="10" custScaleX="167015" custScaleY="170068" custLinFactNeighborX="27211" custLinFactNeighborY="0"/>
      <dgm:spPr/>
    </dgm:pt>
    <dgm:pt modelId="{A3AF8720-B862-4ED0-B064-B18BF25516F4}" type="pres">
      <dgm:prSet presAssocID="{20469F84-0FA6-4EA5-A967-345A649FA7B7}" presName="spaceB" presStyleCnt="0"/>
      <dgm:spPr/>
    </dgm:pt>
    <dgm:pt modelId="{1A267EC4-72F9-4909-A66F-61D6A07A9B6A}" type="pres">
      <dgm:prSet presAssocID="{741BB892-FB28-4ABC-A8AE-FB3B1D55D2E4}" presName="space" presStyleCnt="0"/>
      <dgm:spPr/>
    </dgm:pt>
    <dgm:pt modelId="{B72720CD-B455-4FDE-A85F-51492516B68E}" type="pres">
      <dgm:prSet presAssocID="{9221D4FF-3063-4D89-A3BC-6522C4F73B99}" presName="compositeA" presStyleCnt="0"/>
      <dgm:spPr/>
    </dgm:pt>
    <dgm:pt modelId="{A59E1927-F870-481C-B187-4E4BD78BA91F}" type="pres">
      <dgm:prSet presAssocID="{9221D4FF-3063-4D89-A3BC-6522C4F73B99}" presName="textA" presStyleLbl="revTx" presStyleIdx="8" presStyleCnt="10" custLinFactNeighborX="2219" custLinFactNeighborY="-340">
        <dgm:presLayoutVars>
          <dgm:bulletEnabled val="1"/>
        </dgm:presLayoutVars>
      </dgm:prSet>
      <dgm:spPr/>
    </dgm:pt>
    <dgm:pt modelId="{810D0916-35C6-4DB9-AE2C-7541D5E0ECA4}" type="pres">
      <dgm:prSet presAssocID="{9221D4FF-3063-4D89-A3BC-6522C4F73B99}" presName="circleA" presStyleLbl="node1" presStyleIdx="8" presStyleCnt="10" custScaleX="167128" custScaleY="172789" custLinFactNeighborX="16326" custLinFactNeighborY="0"/>
      <dgm:spPr/>
    </dgm:pt>
    <dgm:pt modelId="{0CE7058E-A171-42B8-855E-EC99D5B7783A}" type="pres">
      <dgm:prSet presAssocID="{9221D4FF-3063-4D89-A3BC-6522C4F73B99}" presName="spaceA" presStyleCnt="0"/>
      <dgm:spPr/>
    </dgm:pt>
    <dgm:pt modelId="{B6EF1467-CA33-470F-8966-B010E73DEB72}" type="pres">
      <dgm:prSet presAssocID="{19FC3BD7-AD57-407F-9B4A-A4E8117D6AB4}" presName="space" presStyleCnt="0"/>
      <dgm:spPr/>
    </dgm:pt>
    <dgm:pt modelId="{866BBC18-2126-4389-984B-B7EBF028AE51}" type="pres">
      <dgm:prSet presAssocID="{97F66CFE-0F4B-47FD-8186-3D4D63DF9E4B}" presName="compositeB" presStyleCnt="0"/>
      <dgm:spPr/>
    </dgm:pt>
    <dgm:pt modelId="{105AD78B-7A6C-4D1D-BDC0-D0813B69588C}" type="pres">
      <dgm:prSet presAssocID="{97F66CFE-0F4B-47FD-8186-3D4D63DF9E4B}" presName="textB" presStyleLbl="revTx" presStyleIdx="9" presStyleCnt="10" custScaleX="129664" custLinFactNeighborX="6540" custLinFactNeighborY="-340">
        <dgm:presLayoutVars>
          <dgm:bulletEnabled val="1"/>
        </dgm:presLayoutVars>
      </dgm:prSet>
      <dgm:spPr/>
    </dgm:pt>
    <dgm:pt modelId="{1231B75D-1C59-434D-B3F6-4C89038D5CA2}" type="pres">
      <dgm:prSet presAssocID="{97F66CFE-0F4B-47FD-8186-3D4D63DF9E4B}" presName="circleB" presStyleLbl="node1" presStyleIdx="9" presStyleCnt="10" custScaleX="155714" custScaleY="167347" custLinFactNeighborX="9757"/>
      <dgm:spPr/>
    </dgm:pt>
    <dgm:pt modelId="{BA467615-57FE-4E12-90AF-3F56BD7B70AB}" type="pres">
      <dgm:prSet presAssocID="{97F66CFE-0F4B-47FD-8186-3D4D63DF9E4B}" presName="spaceB" presStyleCnt="0"/>
      <dgm:spPr/>
    </dgm:pt>
  </dgm:ptLst>
  <dgm:cxnLst>
    <dgm:cxn modelId="{375A070E-3835-473C-89EE-265E658D2DDE}" type="presOf" srcId="{A2A7B95D-E89E-4B03-8D98-03ED26CDC97E}" destId="{DD183DF9-4D60-4127-8163-2FEEEBEE0BA6}" srcOrd="0" destOrd="0" presId="urn:microsoft.com/office/officeart/2005/8/layout/hProcess11"/>
    <dgm:cxn modelId="{D5274816-7924-4A66-94C6-A042C8FBC281}" type="presOf" srcId="{9221D4FF-3063-4D89-A3BC-6522C4F73B99}" destId="{A59E1927-F870-481C-B187-4E4BD78BA91F}" srcOrd="0" destOrd="0" presId="urn:microsoft.com/office/officeart/2005/8/layout/hProcess11"/>
    <dgm:cxn modelId="{E93A8416-C233-44BF-B2D0-10957B323124}" type="presOf" srcId="{F0E396AA-CB30-4FF4-9E36-D61278F5ED3D}" destId="{D8951C3B-F617-4891-AD51-1D57A935A721}" srcOrd="0" destOrd="0" presId="urn:microsoft.com/office/officeart/2005/8/layout/hProcess11"/>
    <dgm:cxn modelId="{5101031E-8F28-4D8A-871A-28DC2C4DAD88}" type="presOf" srcId="{B9A0B366-AF67-4C94-B519-D2ED6635A02D}" destId="{B3B1E6F5-B8B0-4382-A04B-41ABABC9D96D}" srcOrd="0" destOrd="0" presId="urn:microsoft.com/office/officeart/2005/8/layout/hProcess11"/>
    <dgm:cxn modelId="{D5123525-DE4F-4B9F-80C7-B71DE8122097}" srcId="{4E71A965-01FB-4B28-8822-224A9315C664}" destId="{0B7F93D9-E853-4494-AFA5-03CD2DC760F9}" srcOrd="4" destOrd="0" parTransId="{E333444E-485C-4DC1-A54D-F3371F49160D}" sibTransId="{BAB3CAC7-09EF-4C03-8556-7DA796308660}"/>
    <dgm:cxn modelId="{46BAE32C-5901-49C3-AC43-2E1E6C59ADE1}" srcId="{4E71A965-01FB-4B28-8822-224A9315C664}" destId="{F0E396AA-CB30-4FF4-9E36-D61278F5ED3D}" srcOrd="6" destOrd="0" parTransId="{6D7CB1B1-1B66-4E9F-B3BE-93D343037A72}" sibTransId="{9FBC1905-C518-497A-9439-F63EE2D5AEC7}"/>
    <dgm:cxn modelId="{5DDB6740-3C37-437E-AF8E-A4A181D68DFB}" srcId="{4E71A965-01FB-4B28-8822-224A9315C664}" destId="{B9A0B366-AF67-4C94-B519-D2ED6635A02D}" srcOrd="2" destOrd="0" parTransId="{2C39689A-C6C7-4AC9-85AA-71EA766A7BA2}" sibTransId="{4CAEED3E-BAAE-432F-85E6-D3810F2A9A21}"/>
    <dgm:cxn modelId="{B39DA460-2925-4F9D-B932-24139B142387}" type="presOf" srcId="{0B7F93D9-E853-4494-AFA5-03CD2DC760F9}" destId="{7D18C4BA-7A22-469D-A169-61F57E7D35E5}" srcOrd="0" destOrd="0" presId="urn:microsoft.com/office/officeart/2005/8/layout/hProcess11"/>
    <dgm:cxn modelId="{74A87D48-128A-4B85-A946-4242F1FB3D31}" type="presOf" srcId="{97F66CFE-0F4B-47FD-8186-3D4D63DF9E4B}" destId="{105AD78B-7A6C-4D1D-BDC0-D0813B69588C}" srcOrd="0" destOrd="0" presId="urn:microsoft.com/office/officeart/2005/8/layout/hProcess11"/>
    <dgm:cxn modelId="{1276F369-30C1-4EB2-B227-883EF4A23C75}" srcId="{4E71A965-01FB-4B28-8822-224A9315C664}" destId="{61D4C1A9-A795-4E1A-825C-D2533C2BDC5F}" srcOrd="5" destOrd="0" parTransId="{93B33903-543D-4A78-9BBD-61EA4CE6EBF2}" sibTransId="{6C34FE89-3E08-4A82-8CF5-9D6A95D7C7DD}"/>
    <dgm:cxn modelId="{C6278D6A-515E-4C84-8360-D2B99AA7B61C}" srcId="{4E71A965-01FB-4B28-8822-224A9315C664}" destId="{4CB73B5B-161E-45B5-AF9B-8183CD317FF4}" srcOrd="3" destOrd="0" parTransId="{E1A25238-6512-418D-A8D3-19C211EF3F22}" sibTransId="{473F490F-3D76-4899-9F58-384F355C1690}"/>
    <dgm:cxn modelId="{348F9672-51D0-48C1-B1E0-E361F9AC5699}" srcId="{4E71A965-01FB-4B28-8822-224A9315C664}" destId="{9221D4FF-3063-4D89-A3BC-6522C4F73B99}" srcOrd="8" destOrd="0" parTransId="{CB26A5C7-FC28-4411-9C15-813DFD2EA3A9}" sibTransId="{19FC3BD7-AD57-407F-9B4A-A4E8117D6AB4}"/>
    <dgm:cxn modelId="{7F779575-5FF7-48F5-8272-8081616BC4B5}" srcId="{4E71A965-01FB-4B28-8822-224A9315C664}" destId="{20469F84-0FA6-4EA5-A967-345A649FA7B7}" srcOrd="7" destOrd="0" parTransId="{F67309B2-876B-49D7-8E2F-556E07BA0049}" sibTransId="{741BB892-FB28-4ABC-A8AE-FB3B1D55D2E4}"/>
    <dgm:cxn modelId="{A5C51E5A-6EF7-487C-B831-4CE3590DE83D}" srcId="{4E71A965-01FB-4B28-8822-224A9315C664}" destId="{97F66CFE-0F4B-47FD-8186-3D4D63DF9E4B}" srcOrd="9" destOrd="0" parTransId="{4ACE388B-E31E-4AFB-8842-DEA86BF0BB84}" sibTransId="{6F0F157F-687D-40FA-95FC-4C3D8772007A}"/>
    <dgm:cxn modelId="{30135584-E40C-4136-87DC-C077DEC41909}" type="presOf" srcId="{61D4C1A9-A795-4E1A-825C-D2533C2BDC5F}" destId="{E1E37FBD-275F-41A3-85E4-2CACB2B71411}" srcOrd="0" destOrd="0" presId="urn:microsoft.com/office/officeart/2005/8/layout/hProcess11"/>
    <dgm:cxn modelId="{F1A847A2-F8CE-4377-9BBF-60DAE8B8BBA2}" type="presOf" srcId="{4E71A965-01FB-4B28-8822-224A9315C664}" destId="{AB8CD3FE-588C-4A18-AF11-4E149C595E76}" srcOrd="0" destOrd="0" presId="urn:microsoft.com/office/officeart/2005/8/layout/hProcess11"/>
    <dgm:cxn modelId="{F378FCDA-88D6-43CF-8E1F-0EFE90D31659}" srcId="{4E71A965-01FB-4B28-8822-224A9315C664}" destId="{A2A7B95D-E89E-4B03-8D98-03ED26CDC97E}" srcOrd="1" destOrd="0" parTransId="{5353CEE2-A02B-469B-9272-509953A6C7AF}" sibTransId="{0BB81D7C-DE1C-4E91-80AA-0D69A517279E}"/>
    <dgm:cxn modelId="{CC8606E7-67A1-425F-97D8-33D0FC8CBCE4}" type="presOf" srcId="{4CB73B5B-161E-45B5-AF9B-8183CD317FF4}" destId="{EF06353D-A6A7-4077-A6BF-1E17BCA7C0FF}" srcOrd="0" destOrd="0" presId="urn:microsoft.com/office/officeart/2005/8/layout/hProcess11"/>
    <dgm:cxn modelId="{A129E0E8-2628-4D37-AFA6-00C14A3AE764}" type="presOf" srcId="{20469F84-0FA6-4EA5-A967-345A649FA7B7}" destId="{2F7721F9-8589-4BD0-BB77-FB6424AB0466}" srcOrd="0" destOrd="0" presId="urn:microsoft.com/office/officeart/2005/8/layout/hProcess11"/>
    <dgm:cxn modelId="{F87B0AED-5341-45B8-8FCC-E2DEC8B87841}" srcId="{4E71A965-01FB-4B28-8822-224A9315C664}" destId="{85F19E28-0D38-427F-9063-0D6CEABA491C}" srcOrd="0" destOrd="0" parTransId="{B0007639-CEF8-47ED-9F79-B85532C327C7}" sibTransId="{6527C6FE-F22E-41ED-A243-A3BAF6FB130C}"/>
    <dgm:cxn modelId="{323C2EF1-5B6E-4866-A5BA-B39E309CB105}" type="presOf" srcId="{85F19E28-0D38-427F-9063-0D6CEABA491C}" destId="{8A51913F-9380-4BCF-8E6A-2335C65C419A}" srcOrd="0" destOrd="0" presId="urn:microsoft.com/office/officeart/2005/8/layout/hProcess11"/>
    <dgm:cxn modelId="{F839F062-7F9D-4C0A-A6D2-7550DF1B8DD7}" type="presParOf" srcId="{AB8CD3FE-588C-4A18-AF11-4E149C595E76}" destId="{CFE4AC65-5D3E-47B0-ADEE-B8D4C40D04A9}" srcOrd="0" destOrd="0" presId="urn:microsoft.com/office/officeart/2005/8/layout/hProcess11"/>
    <dgm:cxn modelId="{150433CE-7E9C-418F-9536-008F6082CC7A}" type="presParOf" srcId="{AB8CD3FE-588C-4A18-AF11-4E149C595E76}" destId="{549E84CF-4D6A-4111-AF03-9494CC69E716}" srcOrd="1" destOrd="0" presId="urn:microsoft.com/office/officeart/2005/8/layout/hProcess11"/>
    <dgm:cxn modelId="{9F1ABF6D-969D-42A8-84CA-D7CD9E1B98ED}" type="presParOf" srcId="{549E84CF-4D6A-4111-AF03-9494CC69E716}" destId="{3A7AE426-6992-4295-8244-A2D53B5648E4}" srcOrd="0" destOrd="0" presId="urn:microsoft.com/office/officeart/2005/8/layout/hProcess11"/>
    <dgm:cxn modelId="{A58CC9DC-5922-4296-BFE0-748D99DA0133}" type="presParOf" srcId="{3A7AE426-6992-4295-8244-A2D53B5648E4}" destId="{8A51913F-9380-4BCF-8E6A-2335C65C419A}" srcOrd="0" destOrd="0" presId="urn:microsoft.com/office/officeart/2005/8/layout/hProcess11"/>
    <dgm:cxn modelId="{53562E63-B5B3-4366-BBCB-918D0DF68EAB}" type="presParOf" srcId="{3A7AE426-6992-4295-8244-A2D53B5648E4}" destId="{8D5779B9-FB85-49BC-864C-39ED7ED6B2FD}" srcOrd="1" destOrd="0" presId="urn:microsoft.com/office/officeart/2005/8/layout/hProcess11"/>
    <dgm:cxn modelId="{46E02DB8-7DFA-4AA9-8912-B1E9A211BF46}" type="presParOf" srcId="{3A7AE426-6992-4295-8244-A2D53B5648E4}" destId="{2DA75B8D-73B1-4914-992A-11973BF92F69}" srcOrd="2" destOrd="0" presId="urn:microsoft.com/office/officeart/2005/8/layout/hProcess11"/>
    <dgm:cxn modelId="{AD10959A-323E-4895-B003-0C2ED648A178}" type="presParOf" srcId="{549E84CF-4D6A-4111-AF03-9494CC69E716}" destId="{8D550F44-6AD6-4C8C-841E-B8EE16423671}" srcOrd="1" destOrd="0" presId="urn:microsoft.com/office/officeart/2005/8/layout/hProcess11"/>
    <dgm:cxn modelId="{17B8C990-149F-4915-95AA-E424F199F08E}" type="presParOf" srcId="{549E84CF-4D6A-4111-AF03-9494CC69E716}" destId="{05C540B6-318E-426F-8786-3E3A540CC589}" srcOrd="2" destOrd="0" presId="urn:microsoft.com/office/officeart/2005/8/layout/hProcess11"/>
    <dgm:cxn modelId="{1F62674D-BAFD-4F6D-A4CD-7DAD5AB0DDFF}" type="presParOf" srcId="{05C540B6-318E-426F-8786-3E3A540CC589}" destId="{DD183DF9-4D60-4127-8163-2FEEEBEE0BA6}" srcOrd="0" destOrd="0" presId="urn:microsoft.com/office/officeart/2005/8/layout/hProcess11"/>
    <dgm:cxn modelId="{AC378AFB-7AAD-4E39-A074-05AA2B67E0E5}" type="presParOf" srcId="{05C540B6-318E-426F-8786-3E3A540CC589}" destId="{EB20104F-CFFA-4729-884B-6433EB94646C}" srcOrd="1" destOrd="0" presId="urn:microsoft.com/office/officeart/2005/8/layout/hProcess11"/>
    <dgm:cxn modelId="{633DC57C-F9CA-4D7C-B974-D6549D0C9A4A}" type="presParOf" srcId="{05C540B6-318E-426F-8786-3E3A540CC589}" destId="{40F968B6-4245-4224-977B-C1CBBDC6A5B4}" srcOrd="2" destOrd="0" presId="urn:microsoft.com/office/officeart/2005/8/layout/hProcess11"/>
    <dgm:cxn modelId="{07FF5A87-29FC-4419-9604-28072659FF09}" type="presParOf" srcId="{549E84CF-4D6A-4111-AF03-9494CC69E716}" destId="{ECAF9D29-A672-45F6-A03C-177638BA3E69}" srcOrd="3" destOrd="0" presId="urn:microsoft.com/office/officeart/2005/8/layout/hProcess11"/>
    <dgm:cxn modelId="{9B45B66D-6B86-4E82-AA96-EB4A241871F1}" type="presParOf" srcId="{549E84CF-4D6A-4111-AF03-9494CC69E716}" destId="{41D13007-B56B-4F89-A74D-4A28584513FC}" srcOrd="4" destOrd="0" presId="urn:microsoft.com/office/officeart/2005/8/layout/hProcess11"/>
    <dgm:cxn modelId="{4BB3E5CA-C029-42DE-A643-1F96B3C8B350}" type="presParOf" srcId="{41D13007-B56B-4F89-A74D-4A28584513FC}" destId="{B3B1E6F5-B8B0-4382-A04B-41ABABC9D96D}" srcOrd="0" destOrd="0" presId="urn:microsoft.com/office/officeart/2005/8/layout/hProcess11"/>
    <dgm:cxn modelId="{780D1069-B1C9-41CE-B8BA-339AB907D85B}" type="presParOf" srcId="{41D13007-B56B-4F89-A74D-4A28584513FC}" destId="{DD981411-0182-4143-94A5-C27B49B6493A}" srcOrd="1" destOrd="0" presId="urn:microsoft.com/office/officeart/2005/8/layout/hProcess11"/>
    <dgm:cxn modelId="{BD9182CE-97B5-4539-B170-3D11CC92709C}" type="presParOf" srcId="{41D13007-B56B-4F89-A74D-4A28584513FC}" destId="{0A278EC9-2F39-4E62-9898-8805420EF5A6}" srcOrd="2" destOrd="0" presId="urn:microsoft.com/office/officeart/2005/8/layout/hProcess11"/>
    <dgm:cxn modelId="{ACE5B9C0-00C5-4D41-9579-91048DE9E5D2}" type="presParOf" srcId="{549E84CF-4D6A-4111-AF03-9494CC69E716}" destId="{C4953A50-8AD5-4E3B-9532-5056980D1A7E}" srcOrd="5" destOrd="0" presId="urn:microsoft.com/office/officeart/2005/8/layout/hProcess11"/>
    <dgm:cxn modelId="{79942098-B2B2-4977-8BCA-3750B79C5180}" type="presParOf" srcId="{549E84CF-4D6A-4111-AF03-9494CC69E716}" destId="{F087FC20-EF0B-4B3D-838D-0FD808CDC0D4}" srcOrd="6" destOrd="0" presId="urn:microsoft.com/office/officeart/2005/8/layout/hProcess11"/>
    <dgm:cxn modelId="{6A11C284-C7F1-4ACD-A4CE-782D1B2DB1BD}" type="presParOf" srcId="{F087FC20-EF0B-4B3D-838D-0FD808CDC0D4}" destId="{EF06353D-A6A7-4077-A6BF-1E17BCA7C0FF}" srcOrd="0" destOrd="0" presId="urn:microsoft.com/office/officeart/2005/8/layout/hProcess11"/>
    <dgm:cxn modelId="{959D4245-A73D-4AFE-971D-6680CC8EF33E}" type="presParOf" srcId="{F087FC20-EF0B-4B3D-838D-0FD808CDC0D4}" destId="{A9B9C4B0-0603-4643-9135-B8053C5C3552}" srcOrd="1" destOrd="0" presId="urn:microsoft.com/office/officeart/2005/8/layout/hProcess11"/>
    <dgm:cxn modelId="{A64724FC-ADDC-448A-8B76-8835DDC589D5}" type="presParOf" srcId="{F087FC20-EF0B-4B3D-838D-0FD808CDC0D4}" destId="{5F3AA393-9EBA-4232-9D9C-F28E194EE7C8}" srcOrd="2" destOrd="0" presId="urn:microsoft.com/office/officeart/2005/8/layout/hProcess11"/>
    <dgm:cxn modelId="{2970195E-41DF-4516-BB38-C13EE52A55A4}" type="presParOf" srcId="{549E84CF-4D6A-4111-AF03-9494CC69E716}" destId="{EB47790D-6275-4828-A806-9CA35ECC5E1E}" srcOrd="7" destOrd="0" presId="urn:microsoft.com/office/officeart/2005/8/layout/hProcess11"/>
    <dgm:cxn modelId="{BAD286ED-A767-4714-9EF1-43F84E57B17D}" type="presParOf" srcId="{549E84CF-4D6A-4111-AF03-9494CC69E716}" destId="{BFE12919-594F-48E8-A6AD-17BD0893242F}" srcOrd="8" destOrd="0" presId="urn:microsoft.com/office/officeart/2005/8/layout/hProcess11"/>
    <dgm:cxn modelId="{402EC406-A405-4932-BD17-E93502B06EB8}" type="presParOf" srcId="{BFE12919-594F-48E8-A6AD-17BD0893242F}" destId="{7D18C4BA-7A22-469D-A169-61F57E7D35E5}" srcOrd="0" destOrd="0" presId="urn:microsoft.com/office/officeart/2005/8/layout/hProcess11"/>
    <dgm:cxn modelId="{9FCF7169-794A-4A03-82A4-191697C42DD5}" type="presParOf" srcId="{BFE12919-594F-48E8-A6AD-17BD0893242F}" destId="{85608028-4F91-4F25-8FBD-EFB0189C087B}" srcOrd="1" destOrd="0" presId="urn:microsoft.com/office/officeart/2005/8/layout/hProcess11"/>
    <dgm:cxn modelId="{7E967CD7-0DED-4669-B756-7FCA8DE7DC10}" type="presParOf" srcId="{BFE12919-594F-48E8-A6AD-17BD0893242F}" destId="{3B9FDA41-6DCB-4372-8959-E16B1E92645E}" srcOrd="2" destOrd="0" presId="urn:microsoft.com/office/officeart/2005/8/layout/hProcess11"/>
    <dgm:cxn modelId="{47F80113-6907-4690-BE19-E48C248D5EE9}" type="presParOf" srcId="{549E84CF-4D6A-4111-AF03-9494CC69E716}" destId="{86052DE6-9A41-4EDA-8A23-78B2EAAB5E70}" srcOrd="9" destOrd="0" presId="urn:microsoft.com/office/officeart/2005/8/layout/hProcess11"/>
    <dgm:cxn modelId="{F357F386-3CA5-45F3-B680-54F6856034B7}" type="presParOf" srcId="{549E84CF-4D6A-4111-AF03-9494CC69E716}" destId="{2820D76F-0F08-491F-A0B5-9769D53BA28D}" srcOrd="10" destOrd="0" presId="urn:microsoft.com/office/officeart/2005/8/layout/hProcess11"/>
    <dgm:cxn modelId="{AC17C04E-1EE4-46FB-918D-1C4CFF1D1FDE}" type="presParOf" srcId="{2820D76F-0F08-491F-A0B5-9769D53BA28D}" destId="{E1E37FBD-275F-41A3-85E4-2CACB2B71411}" srcOrd="0" destOrd="0" presId="urn:microsoft.com/office/officeart/2005/8/layout/hProcess11"/>
    <dgm:cxn modelId="{6CF33E32-2BC1-4CCC-B215-DC0C8C4617A4}" type="presParOf" srcId="{2820D76F-0F08-491F-A0B5-9769D53BA28D}" destId="{F9C76F8B-83A1-4104-952C-5394A9A4212E}" srcOrd="1" destOrd="0" presId="urn:microsoft.com/office/officeart/2005/8/layout/hProcess11"/>
    <dgm:cxn modelId="{2AA9F025-D8FC-44AC-8E29-353E837CE22C}" type="presParOf" srcId="{2820D76F-0F08-491F-A0B5-9769D53BA28D}" destId="{88FBC9FD-2874-41EC-90DA-962C1AC6D733}" srcOrd="2" destOrd="0" presId="urn:microsoft.com/office/officeart/2005/8/layout/hProcess11"/>
    <dgm:cxn modelId="{90D313FD-CAC3-4590-8C38-1FEDEC6CA07A}" type="presParOf" srcId="{549E84CF-4D6A-4111-AF03-9494CC69E716}" destId="{795FC66F-A987-4C10-9886-E7835688C76F}" srcOrd="11" destOrd="0" presId="urn:microsoft.com/office/officeart/2005/8/layout/hProcess11"/>
    <dgm:cxn modelId="{08FE4B0F-3637-4372-A9DB-D7C9BA00FD24}" type="presParOf" srcId="{549E84CF-4D6A-4111-AF03-9494CC69E716}" destId="{C1D598BA-F042-4164-A9BC-1363D927B903}" srcOrd="12" destOrd="0" presId="urn:microsoft.com/office/officeart/2005/8/layout/hProcess11"/>
    <dgm:cxn modelId="{966756BC-99A6-4548-A998-3B1D490B0E9D}" type="presParOf" srcId="{C1D598BA-F042-4164-A9BC-1363D927B903}" destId="{D8951C3B-F617-4891-AD51-1D57A935A721}" srcOrd="0" destOrd="0" presId="urn:microsoft.com/office/officeart/2005/8/layout/hProcess11"/>
    <dgm:cxn modelId="{FD1C4230-BF5F-499E-A776-C790EA4D8E5E}" type="presParOf" srcId="{C1D598BA-F042-4164-A9BC-1363D927B903}" destId="{4D007C32-DAC9-42E9-A98F-4D0A187D24FA}" srcOrd="1" destOrd="0" presId="urn:microsoft.com/office/officeart/2005/8/layout/hProcess11"/>
    <dgm:cxn modelId="{0DDD765F-6941-42F9-86B1-9A9C154C4889}" type="presParOf" srcId="{C1D598BA-F042-4164-A9BC-1363D927B903}" destId="{37851D2C-BAF5-4349-BBBB-1161B2E41693}" srcOrd="2" destOrd="0" presId="urn:microsoft.com/office/officeart/2005/8/layout/hProcess11"/>
    <dgm:cxn modelId="{A82DE6E4-900F-4DA7-B406-FF4D4B5CE601}" type="presParOf" srcId="{549E84CF-4D6A-4111-AF03-9494CC69E716}" destId="{DCC77833-1C00-4785-B5F0-63E5BCE289D9}" srcOrd="13" destOrd="0" presId="urn:microsoft.com/office/officeart/2005/8/layout/hProcess11"/>
    <dgm:cxn modelId="{9B63760B-3633-40F4-9868-EF7A6A8EB93B}" type="presParOf" srcId="{549E84CF-4D6A-4111-AF03-9494CC69E716}" destId="{21479441-1494-479F-9F8B-935A3E2F75AA}" srcOrd="14" destOrd="0" presId="urn:microsoft.com/office/officeart/2005/8/layout/hProcess11"/>
    <dgm:cxn modelId="{9D372892-1441-4511-8258-979E892A67F2}" type="presParOf" srcId="{21479441-1494-479F-9F8B-935A3E2F75AA}" destId="{2F7721F9-8589-4BD0-BB77-FB6424AB0466}" srcOrd="0" destOrd="0" presId="urn:microsoft.com/office/officeart/2005/8/layout/hProcess11"/>
    <dgm:cxn modelId="{77A5B83B-C309-4E60-AC79-BECCE10123B8}" type="presParOf" srcId="{21479441-1494-479F-9F8B-935A3E2F75AA}" destId="{9800B28B-5086-4071-9D9F-E8E4328B1CC3}" srcOrd="1" destOrd="0" presId="urn:microsoft.com/office/officeart/2005/8/layout/hProcess11"/>
    <dgm:cxn modelId="{3EA1B397-4306-4789-8A90-6ECBBFE94A97}" type="presParOf" srcId="{21479441-1494-479F-9F8B-935A3E2F75AA}" destId="{A3AF8720-B862-4ED0-B064-B18BF25516F4}" srcOrd="2" destOrd="0" presId="urn:microsoft.com/office/officeart/2005/8/layout/hProcess11"/>
    <dgm:cxn modelId="{78590CBE-07A8-4FEB-B2AB-EFB62FFBBCFB}" type="presParOf" srcId="{549E84CF-4D6A-4111-AF03-9494CC69E716}" destId="{1A267EC4-72F9-4909-A66F-61D6A07A9B6A}" srcOrd="15" destOrd="0" presId="urn:microsoft.com/office/officeart/2005/8/layout/hProcess11"/>
    <dgm:cxn modelId="{76D32C7C-BF3B-43E9-802C-BCDA9D6DC2F8}" type="presParOf" srcId="{549E84CF-4D6A-4111-AF03-9494CC69E716}" destId="{B72720CD-B455-4FDE-A85F-51492516B68E}" srcOrd="16" destOrd="0" presId="urn:microsoft.com/office/officeart/2005/8/layout/hProcess11"/>
    <dgm:cxn modelId="{F9095669-C18E-4189-86F2-627C5ED9264C}" type="presParOf" srcId="{B72720CD-B455-4FDE-A85F-51492516B68E}" destId="{A59E1927-F870-481C-B187-4E4BD78BA91F}" srcOrd="0" destOrd="0" presId="urn:microsoft.com/office/officeart/2005/8/layout/hProcess11"/>
    <dgm:cxn modelId="{84F1F765-1CA4-457F-9699-E834D1E77AD6}" type="presParOf" srcId="{B72720CD-B455-4FDE-A85F-51492516B68E}" destId="{810D0916-35C6-4DB9-AE2C-7541D5E0ECA4}" srcOrd="1" destOrd="0" presId="urn:microsoft.com/office/officeart/2005/8/layout/hProcess11"/>
    <dgm:cxn modelId="{CFD3806F-E171-4C90-AC07-1E70846B04A4}" type="presParOf" srcId="{B72720CD-B455-4FDE-A85F-51492516B68E}" destId="{0CE7058E-A171-42B8-855E-EC99D5B7783A}" srcOrd="2" destOrd="0" presId="urn:microsoft.com/office/officeart/2005/8/layout/hProcess11"/>
    <dgm:cxn modelId="{86549CF1-A1BC-4988-A135-4FFE81C6894B}" type="presParOf" srcId="{549E84CF-4D6A-4111-AF03-9494CC69E716}" destId="{B6EF1467-CA33-470F-8966-B010E73DEB72}" srcOrd="17" destOrd="0" presId="urn:microsoft.com/office/officeart/2005/8/layout/hProcess11"/>
    <dgm:cxn modelId="{6EAD5EDF-F175-4F9B-859A-7AB2C1BD34EF}" type="presParOf" srcId="{549E84CF-4D6A-4111-AF03-9494CC69E716}" destId="{866BBC18-2126-4389-984B-B7EBF028AE51}" srcOrd="18" destOrd="0" presId="urn:microsoft.com/office/officeart/2005/8/layout/hProcess11"/>
    <dgm:cxn modelId="{90BD4530-A26F-4917-95F3-F17295AD8E68}" type="presParOf" srcId="{866BBC18-2126-4389-984B-B7EBF028AE51}" destId="{105AD78B-7A6C-4D1D-BDC0-D0813B69588C}" srcOrd="0" destOrd="0" presId="urn:microsoft.com/office/officeart/2005/8/layout/hProcess11"/>
    <dgm:cxn modelId="{9A3EB74A-EEC7-4D86-A052-B42F211E16FA}" type="presParOf" srcId="{866BBC18-2126-4389-984B-B7EBF028AE51}" destId="{1231B75D-1C59-434D-B3F6-4C89038D5CA2}" srcOrd="1" destOrd="0" presId="urn:microsoft.com/office/officeart/2005/8/layout/hProcess11"/>
    <dgm:cxn modelId="{2D83B8F3-6609-47F2-B918-5FF68E0C5A64}" type="presParOf" srcId="{866BBC18-2126-4389-984B-B7EBF028AE51}" destId="{BA467615-57FE-4E12-90AF-3F56BD7B70AB}" srcOrd="2" destOrd="0" presId="urn:microsoft.com/office/officeart/2005/8/layout/hProcess11"/>
  </dgm:cxnLst>
  <dgm:bg>
    <a:blipFill>
      <a:blip xmlns:r="http://schemas.openxmlformats.org/officeDocument/2006/relationships" r:embed="rId1">
        <a:alphaModFix amt="60000"/>
      </a:blip>
      <a:stretch>
        <a:fillRect/>
      </a:stretch>
    </a:blip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3B5451F7-A812-4DE6-BE82-49C2E62CF93E}" type="doc">
      <dgm:prSet loTypeId="urn:microsoft.com/office/officeart/2005/8/layout/default" loCatId="list" qsTypeId="urn:microsoft.com/office/officeart/2005/8/quickstyle/simple1" qsCatId="simple" csTypeId="urn:microsoft.com/office/officeart/2005/8/colors/colorful5" csCatId="colorful" phldr="1"/>
      <dgm:spPr/>
      <dgm:t>
        <a:bodyPr/>
        <a:lstStyle/>
        <a:p>
          <a:endParaRPr lang="en-US"/>
        </a:p>
      </dgm:t>
    </dgm:pt>
    <dgm:pt modelId="{CBE2563E-C164-499E-A06F-0D1F8781FA58}">
      <dgm:prSet custT="1"/>
      <dgm:spPr/>
      <dgm:t>
        <a:bodyPr/>
        <a:lstStyle/>
        <a:p>
          <a:r>
            <a:rPr lang="en-US" sz="1400" b="1"/>
            <a:t>INNOVATION:</a:t>
          </a:r>
          <a:r>
            <a:rPr lang="en-US" sz="1400"/>
            <a:t> Shift focus to Non- Communicable Diseases (NCD) and Robust Primary Health.</a:t>
          </a:r>
          <a:endParaRPr lang="en-US" sz="1400" dirty="0"/>
        </a:p>
      </dgm:t>
    </dgm:pt>
    <dgm:pt modelId="{2D1C562D-796E-4C89-BBE9-F91FFFC30786}" type="parTrans" cxnId="{B9EEB5CA-E95D-40A4-B141-EC643454A5A1}">
      <dgm:prSet/>
      <dgm:spPr/>
      <dgm:t>
        <a:bodyPr/>
        <a:lstStyle/>
        <a:p>
          <a:endParaRPr lang="en-US"/>
        </a:p>
      </dgm:t>
    </dgm:pt>
    <dgm:pt modelId="{3044C949-1CB5-4E80-A947-D3F39453188B}" type="sibTrans" cxnId="{B9EEB5CA-E95D-40A4-B141-EC643454A5A1}">
      <dgm:prSet/>
      <dgm:spPr/>
      <dgm:t>
        <a:bodyPr/>
        <a:lstStyle/>
        <a:p>
          <a:endParaRPr lang="en-US"/>
        </a:p>
      </dgm:t>
    </dgm:pt>
    <dgm:pt modelId="{FA9114B2-C3B0-4EB4-9124-6997599153C5}">
      <dgm:prSet custT="1"/>
      <dgm:spPr/>
      <dgm:t>
        <a:bodyPr/>
        <a:lstStyle/>
        <a:p>
          <a:r>
            <a:rPr lang="en-US" sz="1400" b="1"/>
            <a:t>FUNDING</a:t>
          </a:r>
          <a:r>
            <a:rPr lang="en-US" sz="1400"/>
            <a:t>: Increase Govt. Health Expenditure (Currently 0.7% Of GDP; Target 2-3%)</a:t>
          </a:r>
          <a:endParaRPr lang="en-US" sz="1400" dirty="0"/>
        </a:p>
      </dgm:t>
    </dgm:pt>
    <dgm:pt modelId="{90804238-331E-4EF3-B700-F9831AD34543}" type="parTrans" cxnId="{D5E832CE-BA62-4606-82CF-1C4F263EED8C}">
      <dgm:prSet/>
      <dgm:spPr/>
      <dgm:t>
        <a:bodyPr/>
        <a:lstStyle/>
        <a:p>
          <a:endParaRPr lang="en-US"/>
        </a:p>
      </dgm:t>
    </dgm:pt>
    <dgm:pt modelId="{B7212946-06C0-48DB-8BC9-8F2D46096202}" type="sibTrans" cxnId="{D5E832CE-BA62-4606-82CF-1C4F263EED8C}">
      <dgm:prSet/>
      <dgm:spPr/>
      <dgm:t>
        <a:bodyPr/>
        <a:lstStyle/>
        <a:p>
          <a:endParaRPr lang="en-US"/>
        </a:p>
      </dgm:t>
    </dgm:pt>
    <dgm:pt modelId="{D104A997-A2E7-46F9-AEFD-0CDF6BC08984}">
      <dgm:prSet custT="1"/>
      <dgm:spPr/>
      <dgm:t>
        <a:bodyPr/>
        <a:lstStyle/>
        <a:p>
          <a:r>
            <a:rPr lang="en-US" sz="1400" b="1"/>
            <a:t>PRIMARY HEALTHCARE STRENGTHENING</a:t>
          </a:r>
          <a:r>
            <a:rPr lang="en-US" sz="1400"/>
            <a:t> : Expand PHC Workforce, Equitable Resource Distribution</a:t>
          </a:r>
          <a:endParaRPr lang="en-US" sz="1400" dirty="0"/>
        </a:p>
      </dgm:t>
    </dgm:pt>
    <dgm:pt modelId="{D7949311-555A-4B96-AA1B-A09CB7A132A5}" type="parTrans" cxnId="{B2B6537E-53A8-4AF0-8A0F-5AF98D4CFE6D}">
      <dgm:prSet/>
      <dgm:spPr/>
      <dgm:t>
        <a:bodyPr/>
        <a:lstStyle/>
        <a:p>
          <a:endParaRPr lang="en-US"/>
        </a:p>
      </dgm:t>
    </dgm:pt>
    <dgm:pt modelId="{FE2152D7-599C-4BAD-A6A2-3406391F52D5}" type="sibTrans" cxnId="{B2B6537E-53A8-4AF0-8A0F-5AF98D4CFE6D}">
      <dgm:prSet/>
      <dgm:spPr/>
      <dgm:t>
        <a:bodyPr/>
        <a:lstStyle/>
        <a:p>
          <a:endParaRPr lang="en-US"/>
        </a:p>
      </dgm:t>
    </dgm:pt>
    <dgm:pt modelId="{CC2D3CDF-894F-4B17-AA42-34773DA11799}">
      <dgm:prSet custT="1"/>
      <dgm:spPr/>
      <dgm:t>
        <a:bodyPr/>
        <a:lstStyle/>
        <a:p>
          <a:r>
            <a:rPr lang="en-US" sz="1400" b="1"/>
            <a:t>RESEARCH CULTURE</a:t>
          </a:r>
          <a:r>
            <a:rPr lang="en-US" sz="1400"/>
            <a:t>: Leverage Institutions Like </a:t>
          </a:r>
          <a:r>
            <a:rPr lang="en-US" sz="1400" b="1"/>
            <a:t>Matlab </a:t>
          </a:r>
          <a:r>
            <a:rPr lang="en-US" sz="1400" b="0"/>
            <a:t>(ICDDRB</a:t>
          </a:r>
          <a:r>
            <a:rPr lang="en-IN" sz="1400"/>
            <a:t>’s rural real-world laboratory</a:t>
          </a:r>
          <a:r>
            <a:rPr lang="en-US" sz="1400" b="0"/>
            <a:t>)</a:t>
          </a:r>
          <a:endParaRPr lang="en-US" sz="1400" b="1" dirty="0"/>
        </a:p>
      </dgm:t>
    </dgm:pt>
    <dgm:pt modelId="{A9DE549C-208C-4DA1-9D5F-A47F2C7FB843}" type="parTrans" cxnId="{A2062592-2346-4E69-A085-72D1A06FD386}">
      <dgm:prSet/>
      <dgm:spPr/>
      <dgm:t>
        <a:bodyPr/>
        <a:lstStyle/>
        <a:p>
          <a:endParaRPr lang="en-US"/>
        </a:p>
      </dgm:t>
    </dgm:pt>
    <dgm:pt modelId="{39E6E7B7-127A-4033-9F21-1B5140C2359B}" type="sibTrans" cxnId="{A2062592-2346-4E69-A085-72D1A06FD386}">
      <dgm:prSet/>
      <dgm:spPr/>
      <dgm:t>
        <a:bodyPr/>
        <a:lstStyle/>
        <a:p>
          <a:endParaRPr lang="en-US"/>
        </a:p>
      </dgm:t>
    </dgm:pt>
    <dgm:pt modelId="{DC39504C-02FE-431E-BD85-FE0EA8DFAB11}" type="pres">
      <dgm:prSet presAssocID="{3B5451F7-A812-4DE6-BE82-49C2E62CF93E}" presName="diagram" presStyleCnt="0">
        <dgm:presLayoutVars>
          <dgm:dir/>
          <dgm:resizeHandles val="exact"/>
        </dgm:presLayoutVars>
      </dgm:prSet>
      <dgm:spPr/>
    </dgm:pt>
    <dgm:pt modelId="{A8C34F65-E794-4FF9-B3C7-8C7B62BDC910}" type="pres">
      <dgm:prSet presAssocID="{CBE2563E-C164-499E-A06F-0D1F8781FA58}" presName="node" presStyleLbl="node1" presStyleIdx="0" presStyleCnt="4">
        <dgm:presLayoutVars>
          <dgm:bulletEnabled val="1"/>
        </dgm:presLayoutVars>
      </dgm:prSet>
      <dgm:spPr>
        <a:prstGeom prst="roundRect">
          <a:avLst/>
        </a:prstGeom>
      </dgm:spPr>
    </dgm:pt>
    <dgm:pt modelId="{74F79E3D-F0B2-4200-8E7E-7603CA593FF1}" type="pres">
      <dgm:prSet presAssocID="{3044C949-1CB5-4E80-A947-D3F39453188B}" presName="sibTrans" presStyleCnt="0"/>
      <dgm:spPr/>
    </dgm:pt>
    <dgm:pt modelId="{47814492-DAE5-4966-9A40-5240A1818856}" type="pres">
      <dgm:prSet presAssocID="{FA9114B2-C3B0-4EB4-9124-6997599153C5}" presName="node" presStyleLbl="node1" presStyleIdx="1" presStyleCnt="4">
        <dgm:presLayoutVars>
          <dgm:bulletEnabled val="1"/>
        </dgm:presLayoutVars>
      </dgm:prSet>
      <dgm:spPr>
        <a:prstGeom prst="roundRect">
          <a:avLst/>
        </a:prstGeom>
      </dgm:spPr>
    </dgm:pt>
    <dgm:pt modelId="{29C9F988-F390-4239-BAF8-16AB2514F05F}" type="pres">
      <dgm:prSet presAssocID="{B7212946-06C0-48DB-8BC9-8F2D46096202}" presName="sibTrans" presStyleCnt="0"/>
      <dgm:spPr/>
    </dgm:pt>
    <dgm:pt modelId="{7A257322-8BDA-4FA5-B5CF-9194CE011E90}" type="pres">
      <dgm:prSet presAssocID="{D104A997-A2E7-46F9-AEFD-0CDF6BC08984}" presName="node" presStyleLbl="node1" presStyleIdx="2" presStyleCnt="4">
        <dgm:presLayoutVars>
          <dgm:bulletEnabled val="1"/>
        </dgm:presLayoutVars>
      </dgm:prSet>
      <dgm:spPr>
        <a:prstGeom prst="roundRect">
          <a:avLst/>
        </a:prstGeom>
      </dgm:spPr>
    </dgm:pt>
    <dgm:pt modelId="{F96AA0BF-45F1-4A05-A948-3ADD508DB320}" type="pres">
      <dgm:prSet presAssocID="{FE2152D7-599C-4BAD-A6A2-3406391F52D5}" presName="sibTrans" presStyleCnt="0"/>
      <dgm:spPr/>
    </dgm:pt>
    <dgm:pt modelId="{6BB5B944-1D1D-4333-9E06-88BBF4EFB216}" type="pres">
      <dgm:prSet presAssocID="{CC2D3CDF-894F-4B17-AA42-34773DA11799}" presName="node" presStyleLbl="node1" presStyleIdx="3" presStyleCnt="4">
        <dgm:presLayoutVars>
          <dgm:bulletEnabled val="1"/>
        </dgm:presLayoutVars>
      </dgm:prSet>
      <dgm:spPr>
        <a:prstGeom prst="roundRect">
          <a:avLst/>
        </a:prstGeom>
      </dgm:spPr>
    </dgm:pt>
  </dgm:ptLst>
  <dgm:cxnLst>
    <dgm:cxn modelId="{7F686956-CC25-4CF0-A8A3-81A26A251838}" type="presOf" srcId="{CC2D3CDF-894F-4B17-AA42-34773DA11799}" destId="{6BB5B944-1D1D-4333-9E06-88BBF4EFB216}" srcOrd="0" destOrd="0" presId="urn:microsoft.com/office/officeart/2005/8/layout/default"/>
    <dgm:cxn modelId="{B2B6537E-53A8-4AF0-8A0F-5AF98D4CFE6D}" srcId="{3B5451F7-A812-4DE6-BE82-49C2E62CF93E}" destId="{D104A997-A2E7-46F9-AEFD-0CDF6BC08984}" srcOrd="2" destOrd="0" parTransId="{D7949311-555A-4B96-AA1B-A09CB7A132A5}" sibTransId="{FE2152D7-599C-4BAD-A6A2-3406391F52D5}"/>
    <dgm:cxn modelId="{A2062592-2346-4E69-A085-72D1A06FD386}" srcId="{3B5451F7-A812-4DE6-BE82-49C2E62CF93E}" destId="{CC2D3CDF-894F-4B17-AA42-34773DA11799}" srcOrd="3" destOrd="0" parTransId="{A9DE549C-208C-4DA1-9D5F-A47F2C7FB843}" sibTransId="{39E6E7B7-127A-4033-9F21-1B5140C2359B}"/>
    <dgm:cxn modelId="{74F26394-8393-4921-ACE0-3C94C59BE17D}" type="presOf" srcId="{D104A997-A2E7-46F9-AEFD-0CDF6BC08984}" destId="{7A257322-8BDA-4FA5-B5CF-9194CE011E90}" srcOrd="0" destOrd="0" presId="urn:microsoft.com/office/officeart/2005/8/layout/default"/>
    <dgm:cxn modelId="{28C292B1-0A6C-4C96-89F8-601F8A744D9A}" type="presOf" srcId="{FA9114B2-C3B0-4EB4-9124-6997599153C5}" destId="{47814492-DAE5-4966-9A40-5240A1818856}" srcOrd="0" destOrd="0" presId="urn:microsoft.com/office/officeart/2005/8/layout/default"/>
    <dgm:cxn modelId="{24CA58B2-F8A2-41F7-9663-D4A9C298D5D6}" type="presOf" srcId="{CBE2563E-C164-499E-A06F-0D1F8781FA58}" destId="{A8C34F65-E794-4FF9-B3C7-8C7B62BDC910}" srcOrd="0" destOrd="0" presId="urn:microsoft.com/office/officeart/2005/8/layout/default"/>
    <dgm:cxn modelId="{E74262C0-760E-4A16-BDD7-F33EF9C078E9}" type="presOf" srcId="{3B5451F7-A812-4DE6-BE82-49C2E62CF93E}" destId="{DC39504C-02FE-431E-BD85-FE0EA8DFAB11}" srcOrd="0" destOrd="0" presId="urn:microsoft.com/office/officeart/2005/8/layout/default"/>
    <dgm:cxn modelId="{B9EEB5CA-E95D-40A4-B141-EC643454A5A1}" srcId="{3B5451F7-A812-4DE6-BE82-49C2E62CF93E}" destId="{CBE2563E-C164-499E-A06F-0D1F8781FA58}" srcOrd="0" destOrd="0" parTransId="{2D1C562D-796E-4C89-BBE9-F91FFFC30786}" sibTransId="{3044C949-1CB5-4E80-A947-D3F39453188B}"/>
    <dgm:cxn modelId="{D5E832CE-BA62-4606-82CF-1C4F263EED8C}" srcId="{3B5451F7-A812-4DE6-BE82-49C2E62CF93E}" destId="{FA9114B2-C3B0-4EB4-9124-6997599153C5}" srcOrd="1" destOrd="0" parTransId="{90804238-331E-4EF3-B700-F9831AD34543}" sibTransId="{B7212946-06C0-48DB-8BC9-8F2D46096202}"/>
    <dgm:cxn modelId="{FCDE2DD2-4B51-4327-AD97-853AB8741E11}" type="presParOf" srcId="{DC39504C-02FE-431E-BD85-FE0EA8DFAB11}" destId="{A8C34F65-E794-4FF9-B3C7-8C7B62BDC910}" srcOrd="0" destOrd="0" presId="urn:microsoft.com/office/officeart/2005/8/layout/default"/>
    <dgm:cxn modelId="{ED3D3C65-92DA-4CB1-86FF-937F74AB9306}" type="presParOf" srcId="{DC39504C-02FE-431E-BD85-FE0EA8DFAB11}" destId="{74F79E3D-F0B2-4200-8E7E-7603CA593FF1}" srcOrd="1" destOrd="0" presId="urn:microsoft.com/office/officeart/2005/8/layout/default"/>
    <dgm:cxn modelId="{D55CCB62-D167-4AB9-8903-1F7E68FC6641}" type="presParOf" srcId="{DC39504C-02FE-431E-BD85-FE0EA8DFAB11}" destId="{47814492-DAE5-4966-9A40-5240A1818856}" srcOrd="2" destOrd="0" presId="urn:microsoft.com/office/officeart/2005/8/layout/default"/>
    <dgm:cxn modelId="{51A3CD4B-D184-4E77-9716-CACEEEC794BC}" type="presParOf" srcId="{DC39504C-02FE-431E-BD85-FE0EA8DFAB11}" destId="{29C9F988-F390-4239-BAF8-16AB2514F05F}" srcOrd="3" destOrd="0" presId="urn:microsoft.com/office/officeart/2005/8/layout/default"/>
    <dgm:cxn modelId="{94970616-5258-4BA9-8C5B-FB039A524FB7}" type="presParOf" srcId="{DC39504C-02FE-431E-BD85-FE0EA8DFAB11}" destId="{7A257322-8BDA-4FA5-B5CF-9194CE011E90}" srcOrd="4" destOrd="0" presId="urn:microsoft.com/office/officeart/2005/8/layout/default"/>
    <dgm:cxn modelId="{E9587011-F3B3-45EE-B7E4-94EA3541917F}" type="presParOf" srcId="{DC39504C-02FE-431E-BD85-FE0EA8DFAB11}" destId="{F96AA0BF-45F1-4A05-A948-3ADD508DB320}" srcOrd="5" destOrd="0" presId="urn:microsoft.com/office/officeart/2005/8/layout/default"/>
    <dgm:cxn modelId="{140E3FA0-1DFC-4434-A6FB-906EB4A3DA9E}" type="presParOf" srcId="{DC39504C-02FE-431E-BD85-FE0EA8DFAB11}" destId="{6BB5B944-1D1D-4333-9E06-88BBF4EFB216}" srcOrd="6"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44B4F70E-36F1-44C0-967C-88ABE8178A0E}" type="doc">
      <dgm:prSet loTypeId="urn:microsoft.com/office/officeart/2005/8/layout/vList2" loCatId="list" qsTypeId="urn:microsoft.com/office/officeart/2005/8/quickstyle/simple3" qsCatId="simple" csTypeId="urn:microsoft.com/office/officeart/2005/8/colors/colorful5" csCatId="colorful" phldr="1"/>
      <dgm:spPr/>
      <dgm:t>
        <a:bodyPr/>
        <a:lstStyle/>
        <a:p>
          <a:endParaRPr lang="en-IN"/>
        </a:p>
      </dgm:t>
    </dgm:pt>
    <dgm:pt modelId="{C667D690-58F1-4589-A704-02D7D581FED1}">
      <dgm:prSet phldrT="[Text]"/>
      <dgm:spPr/>
      <dgm:t>
        <a:bodyPr/>
        <a:lstStyle/>
        <a:p>
          <a:r>
            <a:rPr lang="en-IN"/>
            <a:t>Shasthyo Suroksha Karmasuchi (2016): Govn. Funded Health protection for people below BPL.</a:t>
          </a:r>
        </a:p>
      </dgm:t>
    </dgm:pt>
    <dgm:pt modelId="{D9C13B57-A08C-46DC-B08B-B587513CAD0B}" type="parTrans" cxnId="{20FB8411-D19F-44FD-83B6-BB6EE130DF04}">
      <dgm:prSet/>
      <dgm:spPr/>
      <dgm:t>
        <a:bodyPr/>
        <a:lstStyle/>
        <a:p>
          <a:endParaRPr lang="en-IN"/>
        </a:p>
      </dgm:t>
    </dgm:pt>
    <dgm:pt modelId="{E7700AF2-6739-4119-AE75-B3085C829DD8}" type="sibTrans" cxnId="{20FB8411-D19F-44FD-83B6-BB6EE130DF04}">
      <dgm:prSet/>
      <dgm:spPr/>
      <dgm:t>
        <a:bodyPr/>
        <a:lstStyle/>
        <a:p>
          <a:endParaRPr lang="en-IN"/>
        </a:p>
      </dgm:t>
    </dgm:pt>
    <dgm:pt modelId="{C0C96E58-BD9E-47BA-830F-5D12B577EF8A}">
      <dgm:prSet phldrT="[Text]"/>
      <dgm:spPr/>
      <dgm:t>
        <a:bodyPr/>
        <a:lstStyle/>
        <a:p>
          <a:r>
            <a:rPr lang="en-IN"/>
            <a:t>Health Insurance For Public Servants: Scheme for Govn. employees to enhance social protection</a:t>
          </a:r>
        </a:p>
      </dgm:t>
    </dgm:pt>
    <dgm:pt modelId="{1C519189-8527-4EA0-92E3-EDB53233B05F}" type="parTrans" cxnId="{1F0842E4-DF23-4291-82E6-41C4A7F8B276}">
      <dgm:prSet/>
      <dgm:spPr/>
      <dgm:t>
        <a:bodyPr/>
        <a:lstStyle/>
        <a:p>
          <a:endParaRPr lang="en-IN"/>
        </a:p>
      </dgm:t>
    </dgm:pt>
    <dgm:pt modelId="{B0E44A1C-74D1-4113-9A56-26AA5601BD17}" type="sibTrans" cxnId="{1F0842E4-DF23-4291-82E6-41C4A7F8B276}">
      <dgm:prSet/>
      <dgm:spPr/>
      <dgm:t>
        <a:bodyPr/>
        <a:lstStyle/>
        <a:p>
          <a:endParaRPr lang="en-IN"/>
        </a:p>
      </dgm:t>
    </dgm:pt>
    <dgm:pt modelId="{06135A04-C013-4FCB-B913-34835C35D3CD}">
      <dgm:prSet phldrT="[Text]"/>
      <dgm:spPr/>
      <dgm:t>
        <a:bodyPr/>
        <a:lstStyle/>
        <a:p>
          <a:r>
            <a:rPr lang="en-IN"/>
            <a:t>Community- Based Health  Insurance (CBHI): Run by NGOs and microfinance institutions for underserved communities.</a:t>
          </a:r>
        </a:p>
      </dgm:t>
    </dgm:pt>
    <dgm:pt modelId="{F1D6BEED-7F97-41E6-8AD2-7F255CE6B8B4}" type="parTrans" cxnId="{C0794452-F3CA-431F-A20A-68272BDF5BB0}">
      <dgm:prSet/>
      <dgm:spPr/>
      <dgm:t>
        <a:bodyPr/>
        <a:lstStyle/>
        <a:p>
          <a:endParaRPr lang="en-IN"/>
        </a:p>
      </dgm:t>
    </dgm:pt>
    <dgm:pt modelId="{C7AA6425-B10D-4DAC-A269-9B5E8F05A32D}" type="sibTrans" cxnId="{C0794452-F3CA-431F-A20A-68272BDF5BB0}">
      <dgm:prSet/>
      <dgm:spPr/>
      <dgm:t>
        <a:bodyPr/>
        <a:lstStyle/>
        <a:p>
          <a:endParaRPr lang="en-IN"/>
        </a:p>
      </dgm:t>
    </dgm:pt>
    <dgm:pt modelId="{A09B97FC-96D9-4B5D-89C5-2F8BC84018ED}" type="pres">
      <dgm:prSet presAssocID="{44B4F70E-36F1-44C0-967C-88ABE8178A0E}" presName="linear" presStyleCnt="0">
        <dgm:presLayoutVars>
          <dgm:animLvl val="lvl"/>
          <dgm:resizeHandles val="exact"/>
        </dgm:presLayoutVars>
      </dgm:prSet>
      <dgm:spPr/>
    </dgm:pt>
    <dgm:pt modelId="{FD62EEFF-5FDD-44D6-AF34-F2E370E17318}" type="pres">
      <dgm:prSet presAssocID="{C667D690-58F1-4589-A704-02D7D581FED1}" presName="parentText" presStyleLbl="node1" presStyleIdx="0" presStyleCnt="3">
        <dgm:presLayoutVars>
          <dgm:chMax val="0"/>
          <dgm:bulletEnabled val="1"/>
        </dgm:presLayoutVars>
      </dgm:prSet>
      <dgm:spPr/>
    </dgm:pt>
    <dgm:pt modelId="{70D52108-2CC4-4D90-84A1-88CEDC3D4BE8}" type="pres">
      <dgm:prSet presAssocID="{E7700AF2-6739-4119-AE75-B3085C829DD8}" presName="spacer" presStyleCnt="0"/>
      <dgm:spPr/>
    </dgm:pt>
    <dgm:pt modelId="{8180FAF3-2670-443B-9DEA-923CA87CD006}" type="pres">
      <dgm:prSet presAssocID="{C0C96E58-BD9E-47BA-830F-5D12B577EF8A}" presName="parentText" presStyleLbl="node1" presStyleIdx="1" presStyleCnt="3">
        <dgm:presLayoutVars>
          <dgm:chMax val="0"/>
          <dgm:bulletEnabled val="1"/>
        </dgm:presLayoutVars>
      </dgm:prSet>
      <dgm:spPr/>
    </dgm:pt>
    <dgm:pt modelId="{38D99FC3-304B-459E-ADAC-2FE2271A032F}" type="pres">
      <dgm:prSet presAssocID="{B0E44A1C-74D1-4113-9A56-26AA5601BD17}" presName="spacer" presStyleCnt="0"/>
      <dgm:spPr/>
    </dgm:pt>
    <dgm:pt modelId="{FBBD0032-CF37-4998-BA16-085968A35B9F}" type="pres">
      <dgm:prSet presAssocID="{06135A04-C013-4FCB-B913-34835C35D3CD}" presName="parentText" presStyleLbl="node1" presStyleIdx="2" presStyleCnt="3">
        <dgm:presLayoutVars>
          <dgm:chMax val="0"/>
          <dgm:bulletEnabled val="1"/>
        </dgm:presLayoutVars>
      </dgm:prSet>
      <dgm:spPr/>
    </dgm:pt>
  </dgm:ptLst>
  <dgm:cxnLst>
    <dgm:cxn modelId="{9E26D604-30FA-4DDD-B693-A44B086047CE}" type="presOf" srcId="{C0C96E58-BD9E-47BA-830F-5D12B577EF8A}" destId="{8180FAF3-2670-443B-9DEA-923CA87CD006}" srcOrd="0" destOrd="0" presId="urn:microsoft.com/office/officeart/2005/8/layout/vList2"/>
    <dgm:cxn modelId="{20FB8411-D19F-44FD-83B6-BB6EE130DF04}" srcId="{44B4F70E-36F1-44C0-967C-88ABE8178A0E}" destId="{C667D690-58F1-4589-A704-02D7D581FED1}" srcOrd="0" destOrd="0" parTransId="{D9C13B57-A08C-46DC-B08B-B587513CAD0B}" sibTransId="{E7700AF2-6739-4119-AE75-B3085C829DD8}"/>
    <dgm:cxn modelId="{C0794452-F3CA-431F-A20A-68272BDF5BB0}" srcId="{44B4F70E-36F1-44C0-967C-88ABE8178A0E}" destId="{06135A04-C013-4FCB-B913-34835C35D3CD}" srcOrd="2" destOrd="0" parTransId="{F1D6BEED-7F97-41E6-8AD2-7F255CE6B8B4}" sibTransId="{C7AA6425-B10D-4DAC-A269-9B5E8F05A32D}"/>
    <dgm:cxn modelId="{59823690-5D63-4365-8350-D6912C4C7614}" type="presOf" srcId="{44B4F70E-36F1-44C0-967C-88ABE8178A0E}" destId="{A09B97FC-96D9-4B5D-89C5-2F8BC84018ED}" srcOrd="0" destOrd="0" presId="urn:microsoft.com/office/officeart/2005/8/layout/vList2"/>
    <dgm:cxn modelId="{752DEA97-A214-4B1C-B504-CD89ABAAC2AA}" type="presOf" srcId="{C667D690-58F1-4589-A704-02D7D581FED1}" destId="{FD62EEFF-5FDD-44D6-AF34-F2E370E17318}" srcOrd="0" destOrd="0" presId="urn:microsoft.com/office/officeart/2005/8/layout/vList2"/>
    <dgm:cxn modelId="{C1E805C7-6E5D-4FC2-8563-2AE79B9BA76D}" type="presOf" srcId="{06135A04-C013-4FCB-B913-34835C35D3CD}" destId="{FBBD0032-CF37-4998-BA16-085968A35B9F}" srcOrd="0" destOrd="0" presId="urn:microsoft.com/office/officeart/2005/8/layout/vList2"/>
    <dgm:cxn modelId="{1F0842E4-DF23-4291-82E6-41C4A7F8B276}" srcId="{44B4F70E-36F1-44C0-967C-88ABE8178A0E}" destId="{C0C96E58-BD9E-47BA-830F-5D12B577EF8A}" srcOrd="1" destOrd="0" parTransId="{1C519189-8527-4EA0-92E3-EDB53233B05F}" sibTransId="{B0E44A1C-74D1-4113-9A56-26AA5601BD17}"/>
    <dgm:cxn modelId="{C7E3C029-51D8-4A8E-BF71-2D285136FAF3}" type="presParOf" srcId="{A09B97FC-96D9-4B5D-89C5-2F8BC84018ED}" destId="{FD62EEFF-5FDD-44D6-AF34-F2E370E17318}" srcOrd="0" destOrd="0" presId="urn:microsoft.com/office/officeart/2005/8/layout/vList2"/>
    <dgm:cxn modelId="{0FCF06D9-1BA3-4940-86F8-F891C112A623}" type="presParOf" srcId="{A09B97FC-96D9-4B5D-89C5-2F8BC84018ED}" destId="{70D52108-2CC4-4D90-84A1-88CEDC3D4BE8}" srcOrd="1" destOrd="0" presId="urn:microsoft.com/office/officeart/2005/8/layout/vList2"/>
    <dgm:cxn modelId="{252AE5EF-38EE-4956-9492-14D1ECAA05F0}" type="presParOf" srcId="{A09B97FC-96D9-4B5D-89C5-2F8BC84018ED}" destId="{8180FAF3-2670-443B-9DEA-923CA87CD006}" srcOrd="2" destOrd="0" presId="urn:microsoft.com/office/officeart/2005/8/layout/vList2"/>
    <dgm:cxn modelId="{7F9D679A-025D-4A9B-ADEF-BF2692D4E806}" type="presParOf" srcId="{A09B97FC-96D9-4B5D-89C5-2F8BC84018ED}" destId="{38D99FC3-304B-459E-ADAC-2FE2271A032F}" srcOrd="3" destOrd="0" presId="urn:microsoft.com/office/officeart/2005/8/layout/vList2"/>
    <dgm:cxn modelId="{C65764E5-F164-4C83-9E2E-CB78A9338B6B}" type="presParOf" srcId="{A09B97FC-96D9-4B5D-89C5-2F8BC84018ED}" destId="{FBBD0032-CF37-4998-BA16-085968A35B9F}" srcOrd="4" destOrd="0" presId="urn:microsoft.com/office/officeart/2005/8/layout/vLis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848FD075-F3E7-4678-8C10-64ACD42FAC3D}" type="doc">
      <dgm:prSet loTypeId="urn:microsoft.com/office/officeart/2005/8/layout/radial2" loCatId="relationship" qsTypeId="urn:microsoft.com/office/officeart/2005/8/quickstyle/3d4" qsCatId="3D" csTypeId="urn:microsoft.com/office/officeart/2005/8/colors/accent1_2" csCatId="accent1" phldr="1"/>
      <dgm:spPr/>
      <dgm:t>
        <a:bodyPr/>
        <a:lstStyle/>
        <a:p>
          <a:endParaRPr lang="en-IN"/>
        </a:p>
      </dgm:t>
    </dgm:pt>
    <dgm:pt modelId="{A5CB5BC5-1188-43C6-A2D9-2AF116521235}">
      <dgm:prSet phldrT="[Text]"/>
      <dgm:spPr/>
      <dgm:t>
        <a:bodyPr/>
        <a:lstStyle/>
        <a:p>
          <a:r>
            <a:rPr lang="en-US">
              <a:solidFill>
                <a:schemeClr val="tx1"/>
              </a:solidFill>
            </a:rPr>
            <a:t>“low-hanging fruits”</a:t>
          </a:r>
          <a:endParaRPr lang="en-IN">
            <a:solidFill>
              <a:schemeClr val="tx1"/>
            </a:solidFill>
          </a:endParaRPr>
        </a:p>
      </dgm:t>
    </dgm:pt>
    <dgm:pt modelId="{B8D13B5D-D773-4132-A9C1-79661F92364B}" type="parTrans" cxnId="{4C043614-02C6-4E96-8688-54918795AACF}">
      <dgm:prSet/>
      <dgm:spPr/>
      <dgm:t>
        <a:bodyPr/>
        <a:lstStyle/>
        <a:p>
          <a:endParaRPr lang="en-IN"/>
        </a:p>
      </dgm:t>
    </dgm:pt>
    <dgm:pt modelId="{E0B58AE8-595C-4DFD-80D2-78B7D7DF5A5D}" type="sibTrans" cxnId="{4C043614-02C6-4E96-8688-54918795AACF}">
      <dgm:prSet/>
      <dgm:spPr/>
      <dgm:t>
        <a:bodyPr/>
        <a:lstStyle/>
        <a:p>
          <a:endParaRPr lang="en-IN"/>
        </a:p>
      </dgm:t>
    </dgm:pt>
    <dgm:pt modelId="{E161BF0C-E4E4-4837-8BC4-013AE956C96E}">
      <dgm:prSet phldrT="[Text]"/>
      <dgm:spPr/>
      <dgm:t>
        <a:bodyPr/>
        <a:lstStyle/>
        <a:p>
          <a:r>
            <a:rPr lang="en-US"/>
            <a:t>Child Mortality</a:t>
          </a:r>
          <a:endParaRPr lang="en-IN"/>
        </a:p>
      </dgm:t>
    </dgm:pt>
    <dgm:pt modelId="{ADD0C528-95D8-41F6-83A4-36922D329BBE}" type="parTrans" cxnId="{185495F2-AE6D-4B00-BE8B-650ADECD5B94}">
      <dgm:prSet/>
      <dgm:spPr/>
      <dgm:t>
        <a:bodyPr/>
        <a:lstStyle/>
        <a:p>
          <a:endParaRPr lang="en-IN"/>
        </a:p>
      </dgm:t>
    </dgm:pt>
    <dgm:pt modelId="{8FC87C2F-9F0E-47C4-9C83-7BFA9B863606}" type="sibTrans" cxnId="{185495F2-AE6D-4B00-BE8B-650ADECD5B94}">
      <dgm:prSet/>
      <dgm:spPr/>
      <dgm:t>
        <a:bodyPr/>
        <a:lstStyle/>
        <a:p>
          <a:endParaRPr lang="en-IN"/>
        </a:p>
      </dgm:t>
    </dgm:pt>
    <dgm:pt modelId="{018F85E7-3EE9-4BAE-BAB1-57683853D6C2}">
      <dgm:prSet phldrT="[Text]"/>
      <dgm:spPr/>
      <dgm:t>
        <a:bodyPr/>
        <a:lstStyle/>
        <a:p>
          <a:r>
            <a:rPr lang="en-US"/>
            <a:t>Fertility</a:t>
          </a:r>
          <a:endParaRPr lang="en-IN"/>
        </a:p>
      </dgm:t>
    </dgm:pt>
    <dgm:pt modelId="{83E88724-C8EC-4827-AF32-301CD540CD88}" type="parTrans" cxnId="{FF012967-AD55-4542-ABE3-1785CE28E169}">
      <dgm:prSet/>
      <dgm:spPr/>
      <dgm:t>
        <a:bodyPr/>
        <a:lstStyle/>
        <a:p>
          <a:endParaRPr lang="en-IN"/>
        </a:p>
      </dgm:t>
    </dgm:pt>
    <dgm:pt modelId="{76D4734A-468C-49F7-8C1C-8E7251088DE2}" type="sibTrans" cxnId="{FF012967-AD55-4542-ABE3-1785CE28E169}">
      <dgm:prSet/>
      <dgm:spPr/>
      <dgm:t>
        <a:bodyPr/>
        <a:lstStyle/>
        <a:p>
          <a:endParaRPr lang="en-IN"/>
        </a:p>
      </dgm:t>
    </dgm:pt>
    <dgm:pt modelId="{5188E035-4E30-41A4-B12C-F3C10A40A962}">
      <dgm:prSet phldrT="[Text]"/>
      <dgm:spPr/>
      <dgm:t>
        <a:bodyPr/>
        <a:lstStyle/>
        <a:p>
          <a:r>
            <a:rPr lang="en-US">
              <a:solidFill>
                <a:schemeClr val="tx1"/>
              </a:solidFill>
            </a:rPr>
            <a:t>“high-hanging fruits”</a:t>
          </a:r>
          <a:endParaRPr lang="en-IN">
            <a:solidFill>
              <a:schemeClr val="tx1"/>
            </a:solidFill>
          </a:endParaRPr>
        </a:p>
      </dgm:t>
    </dgm:pt>
    <dgm:pt modelId="{7C725DF1-EC82-48E7-B1AD-B365E09773C8}" type="parTrans" cxnId="{8CC2E7A9-CE39-4749-8EFE-15C64257EF9A}">
      <dgm:prSet/>
      <dgm:spPr/>
      <dgm:t>
        <a:bodyPr/>
        <a:lstStyle/>
        <a:p>
          <a:endParaRPr lang="en-IN"/>
        </a:p>
      </dgm:t>
    </dgm:pt>
    <dgm:pt modelId="{6F6FB40A-7655-4D58-AE50-0F238D69FB0B}" type="sibTrans" cxnId="{8CC2E7A9-CE39-4749-8EFE-15C64257EF9A}">
      <dgm:prSet/>
      <dgm:spPr/>
      <dgm:t>
        <a:bodyPr/>
        <a:lstStyle/>
        <a:p>
          <a:endParaRPr lang="en-IN"/>
        </a:p>
      </dgm:t>
    </dgm:pt>
    <dgm:pt modelId="{F5BF25EE-9295-4075-8540-6866B4E562A2}">
      <dgm:prSet phldrT="[Text]"/>
      <dgm:spPr/>
      <dgm:t>
        <a:bodyPr/>
        <a:lstStyle/>
        <a:p>
          <a:r>
            <a:rPr lang="en-US"/>
            <a:t>Effective PHC</a:t>
          </a:r>
          <a:endParaRPr lang="en-IN"/>
        </a:p>
      </dgm:t>
    </dgm:pt>
    <dgm:pt modelId="{3C2FDDC6-E642-436C-80E8-715BA258F2D4}" type="parTrans" cxnId="{D45A0931-F305-48E7-AB0A-324B2454066C}">
      <dgm:prSet/>
      <dgm:spPr/>
      <dgm:t>
        <a:bodyPr/>
        <a:lstStyle/>
        <a:p>
          <a:endParaRPr lang="en-IN"/>
        </a:p>
      </dgm:t>
    </dgm:pt>
    <dgm:pt modelId="{27DDD467-C002-4B34-B817-E4DCE4098DBD}" type="sibTrans" cxnId="{D45A0931-F305-48E7-AB0A-324B2454066C}">
      <dgm:prSet/>
      <dgm:spPr/>
      <dgm:t>
        <a:bodyPr/>
        <a:lstStyle/>
        <a:p>
          <a:endParaRPr lang="en-IN"/>
        </a:p>
      </dgm:t>
    </dgm:pt>
    <dgm:pt modelId="{492C0137-4156-4F3D-A6B6-7FDEC44A6AA2}">
      <dgm:prSet phldrT="[Text]"/>
      <dgm:spPr/>
      <dgm:t>
        <a:bodyPr/>
        <a:lstStyle/>
        <a:p>
          <a:r>
            <a:rPr lang="en-US"/>
            <a:t>Second-generation PHC</a:t>
          </a:r>
          <a:endParaRPr lang="en-IN"/>
        </a:p>
      </dgm:t>
    </dgm:pt>
    <dgm:pt modelId="{17401BBD-5B51-4AB1-B41A-D9402C48B3CA}" type="parTrans" cxnId="{25A1C3A7-B0D1-4D64-9661-4C444C91E879}">
      <dgm:prSet/>
      <dgm:spPr/>
      <dgm:t>
        <a:bodyPr/>
        <a:lstStyle/>
        <a:p>
          <a:endParaRPr lang="en-IN"/>
        </a:p>
      </dgm:t>
    </dgm:pt>
    <dgm:pt modelId="{123C3FDF-3704-4F40-A911-3854EA7AE6D8}" type="sibTrans" cxnId="{25A1C3A7-B0D1-4D64-9661-4C444C91E879}">
      <dgm:prSet/>
      <dgm:spPr/>
      <dgm:t>
        <a:bodyPr/>
        <a:lstStyle/>
        <a:p>
          <a:endParaRPr lang="en-IN"/>
        </a:p>
      </dgm:t>
    </dgm:pt>
    <dgm:pt modelId="{A3ED5C75-7AA5-472A-BEFA-4246F23F0FF5}" type="pres">
      <dgm:prSet presAssocID="{848FD075-F3E7-4678-8C10-64ACD42FAC3D}" presName="composite" presStyleCnt="0">
        <dgm:presLayoutVars>
          <dgm:chMax val="5"/>
          <dgm:dir/>
          <dgm:animLvl val="ctr"/>
          <dgm:resizeHandles val="exact"/>
        </dgm:presLayoutVars>
      </dgm:prSet>
      <dgm:spPr/>
    </dgm:pt>
    <dgm:pt modelId="{70B98E29-356E-41E5-B594-69E36AF3B6EF}" type="pres">
      <dgm:prSet presAssocID="{848FD075-F3E7-4678-8C10-64ACD42FAC3D}" presName="cycle" presStyleCnt="0"/>
      <dgm:spPr/>
    </dgm:pt>
    <dgm:pt modelId="{75A8CDAC-A3A3-417F-9DBA-79ED46F1AD61}" type="pres">
      <dgm:prSet presAssocID="{848FD075-F3E7-4678-8C10-64ACD42FAC3D}" presName="centerShape" presStyleCnt="0"/>
      <dgm:spPr/>
    </dgm:pt>
    <dgm:pt modelId="{E1B69680-0B0C-4566-9C59-788F019B6946}" type="pres">
      <dgm:prSet presAssocID="{848FD075-F3E7-4678-8C10-64ACD42FAC3D}" presName="connSite" presStyleLbl="node1" presStyleIdx="0" presStyleCnt="3"/>
      <dgm:spPr/>
    </dgm:pt>
    <dgm:pt modelId="{4C38A1CD-8FB0-4F29-89E7-88164251DA90}" type="pres">
      <dgm:prSet presAssocID="{848FD075-F3E7-4678-8C10-64ACD42FAC3D}" presName="visible" presStyleLbl="node1" presStyleIdx="0" presStyleCnt="3" custLinFactNeighborX="-9626" custLinFactNeighborY="0"/>
      <dgm:spPr>
        <a:solidFill>
          <a:srgbClr val="0070C0"/>
        </a:solidFill>
      </dgm:spPr>
    </dgm:pt>
    <dgm:pt modelId="{358EBF18-B6A7-4784-9EE3-339BDEE59E61}" type="pres">
      <dgm:prSet presAssocID="{B8D13B5D-D773-4132-A9C1-79661F92364B}" presName="Name25" presStyleLbl="parChTrans1D1" presStyleIdx="0" presStyleCnt="2"/>
      <dgm:spPr/>
    </dgm:pt>
    <dgm:pt modelId="{417F500A-3127-47BE-8049-3E600C7B660F}" type="pres">
      <dgm:prSet presAssocID="{A5CB5BC5-1188-43C6-A2D9-2AF116521235}" presName="node" presStyleCnt="0"/>
      <dgm:spPr/>
    </dgm:pt>
    <dgm:pt modelId="{9EECA102-9F09-44CF-BCE2-42CFA8D85FDE}" type="pres">
      <dgm:prSet presAssocID="{A5CB5BC5-1188-43C6-A2D9-2AF116521235}" presName="parentNode" presStyleLbl="node1" presStyleIdx="1" presStyleCnt="3">
        <dgm:presLayoutVars>
          <dgm:chMax val="1"/>
          <dgm:bulletEnabled val="1"/>
        </dgm:presLayoutVars>
      </dgm:prSet>
      <dgm:spPr/>
    </dgm:pt>
    <dgm:pt modelId="{573F0C98-EB65-48E7-ABB8-84CA141DB74B}" type="pres">
      <dgm:prSet presAssocID="{A5CB5BC5-1188-43C6-A2D9-2AF116521235}" presName="childNode" presStyleLbl="revTx" presStyleIdx="0" presStyleCnt="2">
        <dgm:presLayoutVars>
          <dgm:bulletEnabled val="1"/>
        </dgm:presLayoutVars>
      </dgm:prSet>
      <dgm:spPr/>
    </dgm:pt>
    <dgm:pt modelId="{5C460B42-F804-4B3C-A2A0-821D141EC30B}" type="pres">
      <dgm:prSet presAssocID="{7C725DF1-EC82-48E7-B1AD-B365E09773C8}" presName="Name25" presStyleLbl="parChTrans1D1" presStyleIdx="1" presStyleCnt="2"/>
      <dgm:spPr/>
    </dgm:pt>
    <dgm:pt modelId="{06B10258-B6F1-493E-BDC5-148A9B3E5912}" type="pres">
      <dgm:prSet presAssocID="{5188E035-4E30-41A4-B12C-F3C10A40A962}" presName="node" presStyleCnt="0"/>
      <dgm:spPr/>
    </dgm:pt>
    <dgm:pt modelId="{2A4DEDC6-CE5D-4189-B884-ABC7E92A59F0}" type="pres">
      <dgm:prSet presAssocID="{5188E035-4E30-41A4-B12C-F3C10A40A962}" presName="parentNode" presStyleLbl="node1" presStyleIdx="2" presStyleCnt="3">
        <dgm:presLayoutVars>
          <dgm:chMax val="1"/>
          <dgm:bulletEnabled val="1"/>
        </dgm:presLayoutVars>
      </dgm:prSet>
      <dgm:spPr/>
    </dgm:pt>
    <dgm:pt modelId="{2F431B03-2BD0-4595-8CB4-DE9304704831}" type="pres">
      <dgm:prSet presAssocID="{5188E035-4E30-41A4-B12C-F3C10A40A962}" presName="childNode" presStyleLbl="revTx" presStyleIdx="1" presStyleCnt="2">
        <dgm:presLayoutVars>
          <dgm:bulletEnabled val="1"/>
        </dgm:presLayoutVars>
      </dgm:prSet>
      <dgm:spPr/>
    </dgm:pt>
  </dgm:ptLst>
  <dgm:cxnLst>
    <dgm:cxn modelId="{4C043614-02C6-4E96-8688-54918795AACF}" srcId="{848FD075-F3E7-4678-8C10-64ACD42FAC3D}" destId="{A5CB5BC5-1188-43C6-A2D9-2AF116521235}" srcOrd="0" destOrd="0" parTransId="{B8D13B5D-D773-4132-A9C1-79661F92364B}" sibTransId="{E0B58AE8-595C-4DFD-80D2-78B7D7DF5A5D}"/>
    <dgm:cxn modelId="{B0781816-5967-497F-A068-6BBCEC24A2AB}" type="presOf" srcId="{B8D13B5D-D773-4132-A9C1-79661F92364B}" destId="{358EBF18-B6A7-4784-9EE3-339BDEE59E61}" srcOrd="0" destOrd="0" presId="urn:microsoft.com/office/officeart/2005/8/layout/radial2"/>
    <dgm:cxn modelId="{41481327-255D-419F-963D-96AFD335BC1B}" type="presOf" srcId="{E161BF0C-E4E4-4837-8BC4-013AE956C96E}" destId="{573F0C98-EB65-48E7-ABB8-84CA141DB74B}" srcOrd="0" destOrd="0" presId="urn:microsoft.com/office/officeart/2005/8/layout/radial2"/>
    <dgm:cxn modelId="{D45A0931-F305-48E7-AB0A-324B2454066C}" srcId="{5188E035-4E30-41A4-B12C-F3C10A40A962}" destId="{F5BF25EE-9295-4075-8540-6866B4E562A2}" srcOrd="0" destOrd="0" parTransId="{3C2FDDC6-E642-436C-80E8-715BA258F2D4}" sibTransId="{27DDD467-C002-4B34-B817-E4DCE4098DBD}"/>
    <dgm:cxn modelId="{FCBB135F-7EF7-4A17-ABB1-3B20787FACC3}" type="presOf" srcId="{492C0137-4156-4F3D-A6B6-7FDEC44A6AA2}" destId="{2F431B03-2BD0-4595-8CB4-DE9304704831}" srcOrd="0" destOrd="1" presId="urn:microsoft.com/office/officeart/2005/8/layout/radial2"/>
    <dgm:cxn modelId="{FF012967-AD55-4542-ABE3-1785CE28E169}" srcId="{A5CB5BC5-1188-43C6-A2D9-2AF116521235}" destId="{018F85E7-3EE9-4BAE-BAB1-57683853D6C2}" srcOrd="1" destOrd="0" parTransId="{83E88724-C8EC-4827-AF32-301CD540CD88}" sibTransId="{76D4734A-468C-49F7-8C1C-8E7251088DE2}"/>
    <dgm:cxn modelId="{D2EDB752-BFEF-4CD4-A62D-093190DFA43A}" type="presOf" srcId="{848FD075-F3E7-4678-8C10-64ACD42FAC3D}" destId="{A3ED5C75-7AA5-472A-BEFA-4246F23F0FF5}" srcOrd="0" destOrd="0" presId="urn:microsoft.com/office/officeart/2005/8/layout/radial2"/>
    <dgm:cxn modelId="{25A1C3A7-B0D1-4D64-9661-4C444C91E879}" srcId="{5188E035-4E30-41A4-B12C-F3C10A40A962}" destId="{492C0137-4156-4F3D-A6B6-7FDEC44A6AA2}" srcOrd="1" destOrd="0" parTransId="{17401BBD-5B51-4AB1-B41A-D9402C48B3CA}" sibTransId="{123C3FDF-3704-4F40-A911-3854EA7AE6D8}"/>
    <dgm:cxn modelId="{8CC2E7A9-CE39-4749-8EFE-15C64257EF9A}" srcId="{848FD075-F3E7-4678-8C10-64ACD42FAC3D}" destId="{5188E035-4E30-41A4-B12C-F3C10A40A962}" srcOrd="1" destOrd="0" parTransId="{7C725DF1-EC82-48E7-B1AD-B365E09773C8}" sibTransId="{6F6FB40A-7655-4D58-AE50-0F238D69FB0B}"/>
    <dgm:cxn modelId="{4E0D47C2-2A37-4885-A6BE-782F7665C9E0}" type="presOf" srcId="{5188E035-4E30-41A4-B12C-F3C10A40A962}" destId="{2A4DEDC6-CE5D-4189-B884-ABC7E92A59F0}" srcOrd="0" destOrd="0" presId="urn:microsoft.com/office/officeart/2005/8/layout/radial2"/>
    <dgm:cxn modelId="{A0773BDF-9D55-43AD-BF3D-DABA79D2F7B6}" type="presOf" srcId="{A5CB5BC5-1188-43C6-A2D9-2AF116521235}" destId="{9EECA102-9F09-44CF-BCE2-42CFA8D85FDE}" srcOrd="0" destOrd="0" presId="urn:microsoft.com/office/officeart/2005/8/layout/radial2"/>
    <dgm:cxn modelId="{AA3676E7-86F7-4FC1-B6BC-BF0891CE872D}" type="presOf" srcId="{F5BF25EE-9295-4075-8540-6866B4E562A2}" destId="{2F431B03-2BD0-4595-8CB4-DE9304704831}" srcOrd="0" destOrd="0" presId="urn:microsoft.com/office/officeart/2005/8/layout/radial2"/>
    <dgm:cxn modelId="{CCDBA9E8-6CFB-47D8-A793-4E08B9D85F96}" type="presOf" srcId="{018F85E7-3EE9-4BAE-BAB1-57683853D6C2}" destId="{573F0C98-EB65-48E7-ABB8-84CA141DB74B}" srcOrd="0" destOrd="1" presId="urn:microsoft.com/office/officeart/2005/8/layout/radial2"/>
    <dgm:cxn modelId="{F9AF31F1-BE7C-4A59-95A9-540117F673DE}" type="presOf" srcId="{7C725DF1-EC82-48E7-B1AD-B365E09773C8}" destId="{5C460B42-F804-4B3C-A2A0-821D141EC30B}" srcOrd="0" destOrd="0" presId="urn:microsoft.com/office/officeart/2005/8/layout/radial2"/>
    <dgm:cxn modelId="{185495F2-AE6D-4B00-BE8B-650ADECD5B94}" srcId="{A5CB5BC5-1188-43C6-A2D9-2AF116521235}" destId="{E161BF0C-E4E4-4837-8BC4-013AE956C96E}" srcOrd="0" destOrd="0" parTransId="{ADD0C528-95D8-41F6-83A4-36922D329BBE}" sibTransId="{8FC87C2F-9F0E-47C4-9C83-7BFA9B863606}"/>
    <dgm:cxn modelId="{4DDEF321-8A1B-4B40-9DC4-953E7931EFC8}" type="presParOf" srcId="{A3ED5C75-7AA5-472A-BEFA-4246F23F0FF5}" destId="{70B98E29-356E-41E5-B594-69E36AF3B6EF}" srcOrd="0" destOrd="0" presId="urn:microsoft.com/office/officeart/2005/8/layout/radial2"/>
    <dgm:cxn modelId="{F6F3E3E3-DDE1-4E80-A598-78B5D065F543}" type="presParOf" srcId="{70B98E29-356E-41E5-B594-69E36AF3B6EF}" destId="{75A8CDAC-A3A3-417F-9DBA-79ED46F1AD61}" srcOrd="0" destOrd="0" presId="urn:microsoft.com/office/officeart/2005/8/layout/radial2"/>
    <dgm:cxn modelId="{44706D93-BE0A-48D5-B648-25BF2A60C956}" type="presParOf" srcId="{75A8CDAC-A3A3-417F-9DBA-79ED46F1AD61}" destId="{E1B69680-0B0C-4566-9C59-788F019B6946}" srcOrd="0" destOrd="0" presId="urn:microsoft.com/office/officeart/2005/8/layout/radial2"/>
    <dgm:cxn modelId="{9BEDC6A0-D749-4853-8315-F1545E9B9B9F}" type="presParOf" srcId="{75A8CDAC-A3A3-417F-9DBA-79ED46F1AD61}" destId="{4C38A1CD-8FB0-4F29-89E7-88164251DA90}" srcOrd="1" destOrd="0" presId="urn:microsoft.com/office/officeart/2005/8/layout/radial2"/>
    <dgm:cxn modelId="{9023069B-26E2-4B32-8C21-4F7A609DB279}" type="presParOf" srcId="{70B98E29-356E-41E5-B594-69E36AF3B6EF}" destId="{358EBF18-B6A7-4784-9EE3-339BDEE59E61}" srcOrd="1" destOrd="0" presId="urn:microsoft.com/office/officeart/2005/8/layout/radial2"/>
    <dgm:cxn modelId="{8CF98B62-C250-41E6-81AF-519B5446F357}" type="presParOf" srcId="{70B98E29-356E-41E5-B594-69E36AF3B6EF}" destId="{417F500A-3127-47BE-8049-3E600C7B660F}" srcOrd="2" destOrd="0" presId="urn:microsoft.com/office/officeart/2005/8/layout/radial2"/>
    <dgm:cxn modelId="{65F651BE-CB11-4C53-B06F-4B5EF133171E}" type="presParOf" srcId="{417F500A-3127-47BE-8049-3E600C7B660F}" destId="{9EECA102-9F09-44CF-BCE2-42CFA8D85FDE}" srcOrd="0" destOrd="0" presId="urn:microsoft.com/office/officeart/2005/8/layout/radial2"/>
    <dgm:cxn modelId="{1F5122EE-FBCB-42CE-AE8B-BCD9FE33AD32}" type="presParOf" srcId="{417F500A-3127-47BE-8049-3E600C7B660F}" destId="{573F0C98-EB65-48E7-ABB8-84CA141DB74B}" srcOrd="1" destOrd="0" presId="urn:microsoft.com/office/officeart/2005/8/layout/radial2"/>
    <dgm:cxn modelId="{073836B6-25C6-43F2-B20F-391C134B591C}" type="presParOf" srcId="{70B98E29-356E-41E5-B594-69E36AF3B6EF}" destId="{5C460B42-F804-4B3C-A2A0-821D141EC30B}" srcOrd="3" destOrd="0" presId="urn:microsoft.com/office/officeart/2005/8/layout/radial2"/>
    <dgm:cxn modelId="{0A2F4D52-6238-4DE0-960D-0F7C8320F203}" type="presParOf" srcId="{70B98E29-356E-41E5-B594-69E36AF3B6EF}" destId="{06B10258-B6F1-493E-BDC5-148A9B3E5912}" srcOrd="4" destOrd="0" presId="urn:microsoft.com/office/officeart/2005/8/layout/radial2"/>
    <dgm:cxn modelId="{8B18C6CF-9375-451F-976F-F60E0A6E3811}" type="presParOf" srcId="{06B10258-B6F1-493E-BDC5-148A9B3E5912}" destId="{2A4DEDC6-CE5D-4189-B884-ABC7E92A59F0}" srcOrd="0" destOrd="0" presId="urn:microsoft.com/office/officeart/2005/8/layout/radial2"/>
    <dgm:cxn modelId="{5451E2B9-D1D1-4382-AA2C-782498A06D7B}" type="presParOf" srcId="{06B10258-B6F1-493E-BDC5-148A9B3E5912}" destId="{2F431B03-2BD0-4595-8CB4-DE9304704831}" srcOrd="1" destOrd="0" presId="urn:microsoft.com/office/officeart/2005/8/layout/radial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D801A7C-9607-407C-A527-36C72C603CFB}">
      <dsp:nvSpPr>
        <dsp:cNvPr id="0" name=""/>
        <dsp:cNvSpPr/>
      </dsp:nvSpPr>
      <dsp:spPr>
        <a:xfrm rot="10800000">
          <a:off x="960251" y="1085"/>
          <a:ext cx="3152068" cy="665236"/>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3351" tIns="57150" rIns="106680" bIns="57150" numCol="1" spcCol="1270" anchor="ctr" anchorCtr="0">
          <a:noAutofit/>
        </a:bodyPr>
        <a:lstStyle/>
        <a:p>
          <a:pPr marL="0" lvl="0" indent="0" algn="ctr" defTabSz="666750">
            <a:lnSpc>
              <a:spcPct val="90000"/>
            </a:lnSpc>
            <a:spcBef>
              <a:spcPct val="0"/>
            </a:spcBef>
            <a:spcAft>
              <a:spcPct val="35000"/>
            </a:spcAft>
            <a:buNone/>
          </a:pPr>
          <a:r>
            <a:rPr lang="en-US" sz="1500" kern="1200"/>
            <a:t>CAPITAL: Dhaka - largest city, political, financial and cultural center. </a:t>
          </a:r>
          <a:endParaRPr lang="en-IN" sz="1500" kern="1200"/>
        </a:p>
      </dsp:txBody>
      <dsp:txXfrm rot="10800000">
        <a:off x="1126560" y="1085"/>
        <a:ext cx="2985759" cy="665236"/>
      </dsp:txXfrm>
    </dsp:sp>
    <dsp:sp modelId="{4D4DEBDB-8E11-4AE8-AA3A-542986FE04D1}">
      <dsp:nvSpPr>
        <dsp:cNvPr id="0" name=""/>
        <dsp:cNvSpPr/>
      </dsp:nvSpPr>
      <dsp:spPr>
        <a:xfrm>
          <a:off x="627632" y="1085"/>
          <a:ext cx="665236" cy="665236"/>
        </a:xfrm>
        <a:prstGeom prst="ellipse">
          <a:avLst/>
        </a:prstGeom>
        <a:blipFill dpi="0" rotWithShape="1">
          <a:blip xmlns:r="http://schemas.openxmlformats.org/officeDocument/2006/relationships" r:embed="rId1">
            <a:duotone>
              <a:prstClr val="black"/>
              <a:schemeClr val="tx2">
                <a:tint val="45000"/>
                <a:satMod val="400000"/>
              </a:schemeClr>
            </a:duotone>
            <a:extLst>
              <a:ext uri="{96DAC541-7B7A-43D3-8B79-37D633B846F1}">
                <asvg:svgBlip xmlns:asvg="http://schemas.microsoft.com/office/drawing/2016/SVG/main" r:embed="rId2"/>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1C824A4-2D52-4744-A80D-50B5E48E2C4B}">
      <dsp:nvSpPr>
        <dsp:cNvPr id="0" name=""/>
        <dsp:cNvSpPr/>
      </dsp:nvSpPr>
      <dsp:spPr>
        <a:xfrm rot="10800000">
          <a:off x="960251" y="864900"/>
          <a:ext cx="3152068" cy="665236"/>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3351" tIns="68580" rIns="128016" bIns="68580" numCol="1" spcCol="1270" anchor="ctr" anchorCtr="0">
          <a:noAutofit/>
        </a:bodyPr>
        <a:lstStyle/>
        <a:p>
          <a:pPr marL="0" lvl="0" indent="0" algn="ctr" defTabSz="800100">
            <a:lnSpc>
              <a:spcPct val="90000"/>
            </a:lnSpc>
            <a:spcBef>
              <a:spcPct val="0"/>
            </a:spcBef>
            <a:spcAft>
              <a:spcPct val="35000"/>
            </a:spcAft>
            <a:buNone/>
          </a:pPr>
          <a:r>
            <a:rPr lang="en-US" sz="1800" kern="1200"/>
            <a:t>LOCATION: a country in South Asia</a:t>
          </a:r>
          <a:endParaRPr lang="en-IN" sz="1800" kern="1200"/>
        </a:p>
      </dsp:txBody>
      <dsp:txXfrm rot="10800000">
        <a:off x="1126560" y="864900"/>
        <a:ext cx="2985759" cy="665236"/>
      </dsp:txXfrm>
    </dsp:sp>
    <dsp:sp modelId="{867A2EC6-1B0F-42C7-BB27-FFF225C47968}">
      <dsp:nvSpPr>
        <dsp:cNvPr id="0" name=""/>
        <dsp:cNvSpPr/>
      </dsp:nvSpPr>
      <dsp:spPr>
        <a:xfrm>
          <a:off x="627632" y="864900"/>
          <a:ext cx="665236" cy="665236"/>
        </a:xfrm>
        <a:prstGeom prst="ellipse">
          <a:avLst/>
        </a:prstGeom>
        <a:blipFill>
          <a:blip xmlns:r="http://schemas.openxmlformats.org/officeDocument/2006/relationships" r:embed="rId3">
            <a:duotone>
              <a:prstClr val="black"/>
              <a:schemeClr val="tx2">
                <a:tint val="45000"/>
                <a:satMod val="400000"/>
              </a:schemeClr>
            </a:duotone>
            <a:extLst>
              <a:ext uri="{96DAC541-7B7A-43D3-8B79-37D633B846F1}">
                <asvg:svgBlip xmlns:asvg="http://schemas.microsoft.com/office/drawing/2016/SVG/main" r:embed="rId4"/>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C2E9E41-6182-43DB-BB23-BCA89A887F01}">
      <dsp:nvSpPr>
        <dsp:cNvPr id="0" name=""/>
        <dsp:cNvSpPr/>
      </dsp:nvSpPr>
      <dsp:spPr>
        <a:xfrm rot="10800000">
          <a:off x="960251" y="1728714"/>
          <a:ext cx="3152068" cy="665236"/>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3351" tIns="68580" rIns="128016" bIns="68580" numCol="1" spcCol="1270" anchor="ctr" anchorCtr="0">
          <a:noAutofit/>
        </a:bodyPr>
        <a:lstStyle/>
        <a:p>
          <a:pPr marL="0" lvl="0" indent="0" algn="ctr" defTabSz="800100">
            <a:lnSpc>
              <a:spcPct val="90000"/>
            </a:lnSpc>
            <a:spcBef>
              <a:spcPct val="0"/>
            </a:spcBef>
            <a:spcAft>
              <a:spcPct val="35000"/>
            </a:spcAft>
            <a:buNone/>
          </a:pPr>
          <a:r>
            <a:rPr lang="en-US" sz="1800" kern="1200"/>
            <a:t>POPULATION: 168 Million</a:t>
          </a:r>
          <a:endParaRPr lang="en-IN" sz="1800" kern="1200"/>
        </a:p>
      </dsp:txBody>
      <dsp:txXfrm rot="10800000">
        <a:off x="1126560" y="1728714"/>
        <a:ext cx="2985759" cy="665236"/>
      </dsp:txXfrm>
    </dsp:sp>
    <dsp:sp modelId="{F67E7598-8FD8-4084-852F-F3C3F3602D66}">
      <dsp:nvSpPr>
        <dsp:cNvPr id="0" name=""/>
        <dsp:cNvSpPr/>
      </dsp:nvSpPr>
      <dsp:spPr>
        <a:xfrm>
          <a:off x="627632" y="1728714"/>
          <a:ext cx="665236" cy="665236"/>
        </a:xfrm>
        <a:prstGeom prst="ellipse">
          <a:avLst/>
        </a:prstGeom>
        <a:blipFill>
          <a:blip xmlns:r="http://schemas.openxmlformats.org/officeDocument/2006/relationships" r:embed="rId5">
            <a:duotone>
              <a:prstClr val="black"/>
              <a:schemeClr val="tx2">
                <a:tint val="45000"/>
                <a:satMod val="400000"/>
              </a:schemeClr>
            </a:duotone>
            <a:extLst>
              <a:ext uri="{96DAC541-7B7A-43D3-8B79-37D633B846F1}">
                <asvg:svgBlip xmlns:asvg="http://schemas.microsoft.com/office/drawing/2016/SVG/main" r:embed="rId6"/>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10A5CF3-1D6E-44B5-9669-350A23113741}">
      <dsp:nvSpPr>
        <dsp:cNvPr id="0" name=""/>
        <dsp:cNvSpPr/>
      </dsp:nvSpPr>
      <dsp:spPr>
        <a:xfrm rot="10800000">
          <a:off x="960251" y="2592529"/>
          <a:ext cx="3152068" cy="665236"/>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3351" tIns="68580" rIns="128016" bIns="68580" numCol="1" spcCol="1270" anchor="ctr" anchorCtr="0">
          <a:noAutofit/>
        </a:bodyPr>
        <a:lstStyle/>
        <a:p>
          <a:pPr marL="0" lvl="0" indent="0" algn="ctr" defTabSz="800100">
            <a:lnSpc>
              <a:spcPct val="90000"/>
            </a:lnSpc>
            <a:spcBef>
              <a:spcPct val="0"/>
            </a:spcBef>
            <a:spcAft>
              <a:spcPct val="35000"/>
            </a:spcAft>
            <a:buNone/>
          </a:pPr>
          <a:r>
            <a:rPr lang="en-US" sz="1800" kern="1200"/>
            <a:t>LANGUAGE: Bengali</a:t>
          </a:r>
          <a:endParaRPr lang="en-IN" sz="1800" kern="1200"/>
        </a:p>
      </dsp:txBody>
      <dsp:txXfrm rot="10800000">
        <a:off x="1126560" y="2592529"/>
        <a:ext cx="2985759" cy="665236"/>
      </dsp:txXfrm>
    </dsp:sp>
    <dsp:sp modelId="{934DD437-282A-42E5-B849-F4172601566D}">
      <dsp:nvSpPr>
        <dsp:cNvPr id="0" name=""/>
        <dsp:cNvSpPr/>
      </dsp:nvSpPr>
      <dsp:spPr>
        <a:xfrm>
          <a:off x="627632" y="2592529"/>
          <a:ext cx="665236" cy="665236"/>
        </a:xfrm>
        <a:prstGeom prst="ellipse">
          <a:avLst/>
        </a:prstGeom>
        <a:blipFill>
          <a:blip xmlns:r="http://schemas.openxmlformats.org/officeDocument/2006/relationships" r:embed="rId7">
            <a:duotone>
              <a:prstClr val="black"/>
              <a:schemeClr val="tx2">
                <a:tint val="45000"/>
                <a:satMod val="400000"/>
              </a:schemeClr>
            </a:duotone>
            <a:extLst>
              <a:ext uri="{96DAC541-7B7A-43D3-8B79-37D633B846F1}">
                <asvg:svgBlip xmlns:asvg="http://schemas.microsoft.com/office/drawing/2016/SVG/main" r:embed="rId8"/>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47EB1CA-8302-4174-AE90-E087FDF2FF1E}">
      <dsp:nvSpPr>
        <dsp:cNvPr id="0" name=""/>
        <dsp:cNvSpPr/>
      </dsp:nvSpPr>
      <dsp:spPr>
        <a:xfrm rot="10800000">
          <a:off x="960251" y="3456343"/>
          <a:ext cx="3152068" cy="665236"/>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3351" tIns="68580" rIns="128016" bIns="68580" numCol="1" spcCol="1270" anchor="ctr" anchorCtr="0">
          <a:noAutofit/>
        </a:bodyPr>
        <a:lstStyle/>
        <a:p>
          <a:pPr marL="0" lvl="0" indent="0" algn="ctr" defTabSz="800100">
            <a:lnSpc>
              <a:spcPct val="90000"/>
            </a:lnSpc>
            <a:spcBef>
              <a:spcPct val="0"/>
            </a:spcBef>
            <a:spcAft>
              <a:spcPct val="35000"/>
            </a:spcAft>
            <a:buNone/>
          </a:pPr>
          <a:r>
            <a:rPr lang="en-US" sz="1800" kern="1200"/>
            <a:t>GOVERN: Unitary parliamentary republic</a:t>
          </a:r>
          <a:endParaRPr lang="en-IN" sz="1800" kern="1200"/>
        </a:p>
      </dsp:txBody>
      <dsp:txXfrm rot="10800000">
        <a:off x="1126560" y="3456343"/>
        <a:ext cx="2985759" cy="665236"/>
      </dsp:txXfrm>
    </dsp:sp>
    <dsp:sp modelId="{872B204D-6E45-4052-97D2-016178B71B73}">
      <dsp:nvSpPr>
        <dsp:cNvPr id="0" name=""/>
        <dsp:cNvSpPr/>
      </dsp:nvSpPr>
      <dsp:spPr>
        <a:xfrm>
          <a:off x="627632" y="3456343"/>
          <a:ext cx="665236" cy="665236"/>
        </a:xfrm>
        <a:prstGeom prst="ellipse">
          <a:avLst/>
        </a:prstGeom>
        <a:blipFill>
          <a:blip xmlns:r="http://schemas.openxmlformats.org/officeDocument/2006/relationships" r:embed="rId9">
            <a:duotone>
              <a:prstClr val="black"/>
              <a:schemeClr val="tx2">
                <a:tint val="45000"/>
                <a:satMod val="400000"/>
              </a:schemeClr>
            </a:duotone>
            <a:extLst>
              <a:ext uri="{96DAC541-7B7A-43D3-8B79-37D633B846F1}">
                <asvg:svgBlip xmlns:asvg="http://schemas.microsoft.com/office/drawing/2016/SVG/main" r:embed="rId10"/>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843B26A-CFEF-4858-80A4-33AE5C9D17BD}">
      <dsp:nvSpPr>
        <dsp:cNvPr id="0" name=""/>
        <dsp:cNvSpPr/>
      </dsp:nvSpPr>
      <dsp:spPr>
        <a:xfrm rot="10800000">
          <a:off x="960251" y="4320158"/>
          <a:ext cx="3152068" cy="665236"/>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3351" tIns="68580" rIns="128016" bIns="68580" numCol="1" spcCol="1270" anchor="ctr" anchorCtr="0">
          <a:noAutofit/>
        </a:bodyPr>
        <a:lstStyle/>
        <a:p>
          <a:pPr marL="0" lvl="0" indent="0" algn="ctr" defTabSz="800100">
            <a:lnSpc>
              <a:spcPct val="90000"/>
            </a:lnSpc>
            <a:spcBef>
              <a:spcPct val="0"/>
            </a:spcBef>
            <a:spcAft>
              <a:spcPct val="35000"/>
            </a:spcAft>
            <a:buNone/>
          </a:pPr>
          <a:r>
            <a:rPr lang="en-US" sz="1800" kern="1200"/>
            <a:t>CURRENCY: Taka</a:t>
          </a:r>
          <a:endParaRPr lang="en-IN" sz="1800" kern="1200"/>
        </a:p>
      </dsp:txBody>
      <dsp:txXfrm rot="10800000">
        <a:off x="1126560" y="4320158"/>
        <a:ext cx="2985759" cy="665236"/>
      </dsp:txXfrm>
    </dsp:sp>
    <dsp:sp modelId="{D71C10DF-F9F5-40E9-92C1-CD0A366E516A}">
      <dsp:nvSpPr>
        <dsp:cNvPr id="0" name=""/>
        <dsp:cNvSpPr/>
      </dsp:nvSpPr>
      <dsp:spPr>
        <a:xfrm>
          <a:off x="627632" y="4320158"/>
          <a:ext cx="665236" cy="665236"/>
        </a:xfrm>
        <a:prstGeom prst="ellipse">
          <a:avLst/>
        </a:prstGeom>
        <a:blipFill>
          <a:blip xmlns:r="http://schemas.openxmlformats.org/officeDocument/2006/relationships" r:embed="rId11">
            <a:duotone>
              <a:prstClr val="black"/>
              <a:schemeClr val="tx2">
                <a:tint val="45000"/>
                <a:satMod val="400000"/>
              </a:schemeClr>
            </a:duotone>
            <a:extLst>
              <a:ext uri="{96DAC541-7B7A-43D3-8B79-37D633B846F1}">
                <asvg:svgBlip xmlns:asvg="http://schemas.microsoft.com/office/drawing/2016/SVG/main" r:embed="rId12"/>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30A7520-5A60-4C82-9B0D-DF22DBEDEFAA}">
      <dsp:nvSpPr>
        <dsp:cNvPr id="0" name=""/>
        <dsp:cNvSpPr/>
      </dsp:nvSpPr>
      <dsp:spPr>
        <a:xfrm rot="10800000">
          <a:off x="960251" y="5183973"/>
          <a:ext cx="3152068" cy="665236"/>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3351" tIns="68580" rIns="128016" bIns="68580" numCol="1" spcCol="1270" anchor="ctr" anchorCtr="0">
          <a:noAutofit/>
        </a:bodyPr>
        <a:lstStyle/>
        <a:p>
          <a:pPr marL="0" lvl="0" indent="0" algn="ctr" defTabSz="800100" rtl="0">
            <a:lnSpc>
              <a:spcPct val="90000"/>
            </a:lnSpc>
            <a:spcBef>
              <a:spcPct val="0"/>
            </a:spcBef>
            <a:spcAft>
              <a:spcPct val="35000"/>
            </a:spcAft>
            <a:buNone/>
          </a:pPr>
          <a:r>
            <a:rPr lang="en-US" sz="1800" kern="1200"/>
            <a:t>POPN. DENSITY: 1,070 / </a:t>
          </a:r>
          <a:r>
            <a:rPr lang="en-US" sz="1800" kern="1200">
              <a:latin typeface="Neue Haas Grotesk Text Pro"/>
            </a:rPr>
            <a:t>sq km</a:t>
          </a:r>
          <a:endParaRPr lang="en-IN" sz="1800" kern="1200"/>
        </a:p>
      </dsp:txBody>
      <dsp:txXfrm rot="10800000">
        <a:off x="1126560" y="5183973"/>
        <a:ext cx="2985759" cy="665236"/>
      </dsp:txXfrm>
    </dsp:sp>
    <dsp:sp modelId="{F218BC72-0FE9-4A61-B7FA-5AD1EBB9224E}">
      <dsp:nvSpPr>
        <dsp:cNvPr id="0" name=""/>
        <dsp:cNvSpPr/>
      </dsp:nvSpPr>
      <dsp:spPr>
        <a:xfrm>
          <a:off x="627632" y="5183973"/>
          <a:ext cx="665236" cy="665236"/>
        </a:xfrm>
        <a:prstGeom prst="ellipse">
          <a:avLst/>
        </a:prstGeom>
        <a:blipFill>
          <a:blip xmlns:r="http://schemas.openxmlformats.org/officeDocument/2006/relationships" r:embed="rId13">
            <a:duotone>
              <a:prstClr val="black"/>
              <a:schemeClr val="tx2">
                <a:tint val="45000"/>
                <a:satMod val="400000"/>
              </a:schemeClr>
            </a:duotone>
            <a:extLst>
              <a:ext uri="{96DAC541-7B7A-43D3-8B79-37D633B846F1}">
                <asvg:svgBlip xmlns:asvg="http://schemas.microsoft.com/office/drawing/2016/SVG/main" r:embed="rId14"/>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070391-EC5A-48B0-B673-0B4755A48FAA}">
      <dsp:nvSpPr>
        <dsp:cNvPr id="0" name=""/>
        <dsp:cNvSpPr/>
      </dsp:nvSpPr>
      <dsp:spPr>
        <a:xfrm>
          <a:off x="0" y="0"/>
          <a:ext cx="4471815" cy="137821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defRPr cap="all"/>
          </a:pPr>
          <a:r>
            <a:rPr lang="en-US" sz="1600" kern="1200"/>
            <a:t>ORT REVOLUTION : BRAC'S ORAL REHYDRATION THERAPY PROGRAM (87% USAGE GLOBALLY</a:t>
          </a:r>
          <a:r>
            <a:rPr lang="en-US" sz="1600" kern="1200">
              <a:latin typeface="Neue Haas Grotesk Text Pro"/>
            </a:rPr>
            <a:t>).</a:t>
          </a:r>
          <a:endParaRPr lang="en-US" sz="1600" kern="1200"/>
        </a:p>
      </dsp:txBody>
      <dsp:txXfrm>
        <a:off x="40367" y="40367"/>
        <a:ext cx="2868153" cy="1297480"/>
      </dsp:txXfrm>
    </dsp:sp>
    <dsp:sp modelId="{09B4F22E-8E41-4B16-87BA-DB495AB44202}">
      <dsp:nvSpPr>
        <dsp:cNvPr id="0" name=""/>
        <dsp:cNvSpPr/>
      </dsp:nvSpPr>
      <dsp:spPr>
        <a:xfrm>
          <a:off x="374514" y="1628799"/>
          <a:ext cx="4471815" cy="137821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defRPr cap="all"/>
          </a:pPr>
          <a:r>
            <a:rPr lang="en-US" sz="1600" kern="1200"/>
            <a:t>IMMUNIZATION : COVERAGE EXPANDED FROM 2% (1978) TO 100% (2021); POLIO ERADICATED</a:t>
          </a:r>
          <a:r>
            <a:rPr lang="en-US" sz="1600" kern="1200">
              <a:latin typeface="Neue Haas Grotesk Text Pro"/>
            </a:rPr>
            <a:t>.</a:t>
          </a:r>
          <a:endParaRPr lang="en-US" sz="1600" kern="1200"/>
        </a:p>
      </dsp:txBody>
      <dsp:txXfrm>
        <a:off x="414881" y="1669166"/>
        <a:ext cx="3120727" cy="1297480"/>
      </dsp:txXfrm>
    </dsp:sp>
    <dsp:sp modelId="{AD0BF219-256D-4221-9F6D-B2974377B063}">
      <dsp:nvSpPr>
        <dsp:cNvPr id="0" name=""/>
        <dsp:cNvSpPr/>
      </dsp:nvSpPr>
      <dsp:spPr>
        <a:xfrm>
          <a:off x="743439" y="3257598"/>
          <a:ext cx="4471815" cy="137821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defRPr cap="all"/>
          </a:pPr>
          <a:r>
            <a:rPr lang="en-US" sz="1600" kern="1200"/>
            <a:t>TB CONTROL : 70% CASE DETECTION; 90% TREATMENT SUCCESS.</a:t>
          </a:r>
        </a:p>
      </dsp:txBody>
      <dsp:txXfrm>
        <a:off x="783806" y="3297965"/>
        <a:ext cx="3126316" cy="1297480"/>
      </dsp:txXfrm>
    </dsp:sp>
    <dsp:sp modelId="{42C7154B-9E1B-4B7F-9197-3CE1DD4C3BFF}">
      <dsp:nvSpPr>
        <dsp:cNvPr id="0" name=""/>
        <dsp:cNvSpPr/>
      </dsp:nvSpPr>
      <dsp:spPr>
        <a:xfrm>
          <a:off x="1117953" y="4886398"/>
          <a:ext cx="4471815" cy="137821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defRPr cap="all"/>
          </a:pPr>
          <a:r>
            <a:rPr lang="en-US" sz="1600" kern="1200"/>
            <a:t>SANITATION: OPEN DEFECATION REDUCED FROM 34% (2000) TO LESS THAN 1% (2015</a:t>
          </a:r>
          <a:r>
            <a:rPr lang="en-US" sz="1600" kern="1200">
              <a:latin typeface="Neue Haas Grotesk Text Pro"/>
            </a:rPr>
            <a:t>).</a:t>
          </a:r>
          <a:endParaRPr lang="en-US" sz="1600" kern="1200"/>
        </a:p>
      </dsp:txBody>
      <dsp:txXfrm>
        <a:off x="1158320" y="4926765"/>
        <a:ext cx="3120727" cy="1297480"/>
      </dsp:txXfrm>
    </dsp:sp>
    <dsp:sp modelId="{B0E37F16-D6A6-4DB0-90B0-D23E83622863}">
      <dsp:nvSpPr>
        <dsp:cNvPr id="0" name=""/>
        <dsp:cNvSpPr/>
      </dsp:nvSpPr>
      <dsp:spPr>
        <a:xfrm>
          <a:off x="3575975" y="1055587"/>
          <a:ext cx="895839" cy="895839"/>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3777539" y="1055587"/>
        <a:ext cx="492711" cy="674119"/>
      </dsp:txXfrm>
    </dsp:sp>
    <dsp:sp modelId="{C8AF01EC-947C-4562-A5E3-50110A70A1C2}">
      <dsp:nvSpPr>
        <dsp:cNvPr id="0" name=""/>
        <dsp:cNvSpPr/>
      </dsp:nvSpPr>
      <dsp:spPr>
        <a:xfrm>
          <a:off x="3950490" y="2684386"/>
          <a:ext cx="895839" cy="895839"/>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4152054" y="2684386"/>
        <a:ext cx="492711" cy="674119"/>
      </dsp:txXfrm>
    </dsp:sp>
    <dsp:sp modelId="{DA099C4E-DE82-4179-B629-AEBD846C5C54}">
      <dsp:nvSpPr>
        <dsp:cNvPr id="0" name=""/>
        <dsp:cNvSpPr/>
      </dsp:nvSpPr>
      <dsp:spPr>
        <a:xfrm>
          <a:off x="4319414" y="4313186"/>
          <a:ext cx="895839" cy="895839"/>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4520978" y="4313186"/>
        <a:ext cx="492711" cy="674119"/>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994BD9-374E-405A-91F9-7E589BDFA76E}">
      <dsp:nvSpPr>
        <dsp:cNvPr id="0" name=""/>
        <dsp:cNvSpPr/>
      </dsp:nvSpPr>
      <dsp:spPr>
        <a:xfrm>
          <a:off x="0" y="19759"/>
          <a:ext cx="6666833" cy="636480"/>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a:t>FUNDING GAPS: High Out-Of-Pocket Spending (67% Of Health Costs)</a:t>
          </a:r>
        </a:p>
      </dsp:txBody>
      <dsp:txXfrm>
        <a:off x="31070" y="50829"/>
        <a:ext cx="6604693" cy="574340"/>
      </dsp:txXfrm>
    </dsp:sp>
    <dsp:sp modelId="{7507C8DF-B884-463E-8DC3-71067582BFE1}">
      <dsp:nvSpPr>
        <dsp:cNvPr id="0" name=""/>
        <dsp:cNvSpPr/>
      </dsp:nvSpPr>
      <dsp:spPr>
        <a:xfrm>
          <a:off x="0" y="702319"/>
          <a:ext cx="6666833" cy="636480"/>
        </a:xfrm>
        <a:prstGeom prst="roundRect">
          <a:avLst/>
        </a:prstGeom>
        <a:gradFill rotWithShape="0">
          <a:gsLst>
            <a:gs pos="0">
              <a:schemeClr val="accent5">
                <a:hueOff val="1302047"/>
                <a:satOff val="-586"/>
                <a:lumOff val="-728"/>
                <a:alphaOff val="0"/>
                <a:satMod val="103000"/>
                <a:lumMod val="102000"/>
                <a:tint val="94000"/>
              </a:schemeClr>
            </a:gs>
            <a:gs pos="50000">
              <a:schemeClr val="accent5">
                <a:hueOff val="1302047"/>
                <a:satOff val="-586"/>
                <a:lumOff val="-728"/>
                <a:alphaOff val="0"/>
                <a:satMod val="110000"/>
                <a:lumMod val="100000"/>
                <a:shade val="100000"/>
              </a:schemeClr>
            </a:gs>
            <a:gs pos="100000">
              <a:schemeClr val="accent5">
                <a:hueOff val="1302047"/>
                <a:satOff val="-586"/>
                <a:lumOff val="-728"/>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a:t>INEQUITABLE ALLOCATION: Urban Bias, Underfunded Rural Areas </a:t>
          </a:r>
        </a:p>
      </dsp:txBody>
      <dsp:txXfrm>
        <a:off x="31070" y="733389"/>
        <a:ext cx="6604693" cy="574340"/>
      </dsp:txXfrm>
    </dsp:sp>
    <dsp:sp modelId="{9CAE69CD-B0D9-4689-93A0-50B2C8DDCCCC}">
      <dsp:nvSpPr>
        <dsp:cNvPr id="0" name=""/>
        <dsp:cNvSpPr/>
      </dsp:nvSpPr>
      <dsp:spPr>
        <a:xfrm>
          <a:off x="0" y="1384879"/>
          <a:ext cx="6666833" cy="636480"/>
        </a:xfrm>
        <a:prstGeom prst="roundRect">
          <a:avLst/>
        </a:prstGeom>
        <a:gradFill rotWithShape="0">
          <a:gsLst>
            <a:gs pos="0">
              <a:schemeClr val="accent5">
                <a:hueOff val="2604094"/>
                <a:satOff val="-1173"/>
                <a:lumOff val="-1456"/>
                <a:alphaOff val="0"/>
                <a:satMod val="103000"/>
                <a:lumMod val="102000"/>
                <a:tint val="94000"/>
              </a:schemeClr>
            </a:gs>
            <a:gs pos="50000">
              <a:schemeClr val="accent5">
                <a:hueOff val="2604094"/>
                <a:satOff val="-1173"/>
                <a:lumOff val="-1456"/>
                <a:alphaOff val="0"/>
                <a:satMod val="110000"/>
                <a:lumMod val="100000"/>
                <a:shade val="100000"/>
              </a:schemeClr>
            </a:gs>
            <a:gs pos="100000">
              <a:schemeClr val="accent5">
                <a:hueOff val="2604094"/>
                <a:satOff val="-1173"/>
                <a:lumOff val="-1456"/>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a:t>SYSTEM ISSUES</a:t>
          </a:r>
        </a:p>
      </dsp:txBody>
      <dsp:txXfrm>
        <a:off x="31070" y="1415949"/>
        <a:ext cx="6604693" cy="574340"/>
      </dsp:txXfrm>
    </dsp:sp>
    <dsp:sp modelId="{A550978C-35C6-445C-9103-A3BEB0C40AAE}">
      <dsp:nvSpPr>
        <dsp:cNvPr id="0" name=""/>
        <dsp:cNvSpPr/>
      </dsp:nvSpPr>
      <dsp:spPr>
        <a:xfrm>
          <a:off x="0" y="2067439"/>
          <a:ext cx="6666833" cy="636480"/>
        </a:xfrm>
        <a:prstGeom prst="roundRect">
          <a:avLst/>
        </a:prstGeom>
        <a:gradFill rotWithShape="0">
          <a:gsLst>
            <a:gs pos="0">
              <a:schemeClr val="accent5">
                <a:hueOff val="3906140"/>
                <a:satOff val="-1759"/>
                <a:lumOff val="-2184"/>
                <a:alphaOff val="0"/>
                <a:satMod val="103000"/>
                <a:lumMod val="102000"/>
                <a:tint val="94000"/>
              </a:schemeClr>
            </a:gs>
            <a:gs pos="50000">
              <a:schemeClr val="accent5">
                <a:hueOff val="3906140"/>
                <a:satOff val="-1759"/>
                <a:lumOff val="-2184"/>
                <a:alphaOff val="0"/>
                <a:satMod val="110000"/>
                <a:lumMod val="100000"/>
                <a:shade val="100000"/>
              </a:schemeClr>
            </a:gs>
            <a:gs pos="100000">
              <a:schemeClr val="accent5">
                <a:hueOff val="3906140"/>
                <a:satOff val="-1759"/>
                <a:lumOff val="-2184"/>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a:t>Low PHC Workforce Retention Due To Poor Salaries</a:t>
          </a:r>
        </a:p>
      </dsp:txBody>
      <dsp:txXfrm>
        <a:off x="31070" y="2098509"/>
        <a:ext cx="6604693" cy="574340"/>
      </dsp:txXfrm>
    </dsp:sp>
    <dsp:sp modelId="{388D6DB4-9457-48E3-867C-4AD7EBD78216}">
      <dsp:nvSpPr>
        <dsp:cNvPr id="0" name=""/>
        <dsp:cNvSpPr/>
      </dsp:nvSpPr>
      <dsp:spPr>
        <a:xfrm>
          <a:off x="0" y="2749999"/>
          <a:ext cx="6666833" cy="636480"/>
        </a:xfrm>
        <a:prstGeom prst="roundRect">
          <a:avLst/>
        </a:prstGeom>
        <a:gradFill rotWithShape="0">
          <a:gsLst>
            <a:gs pos="0">
              <a:schemeClr val="accent5">
                <a:hueOff val="5208187"/>
                <a:satOff val="-2345"/>
                <a:lumOff val="-2913"/>
                <a:alphaOff val="0"/>
                <a:satMod val="103000"/>
                <a:lumMod val="102000"/>
                <a:tint val="94000"/>
              </a:schemeClr>
            </a:gs>
            <a:gs pos="50000">
              <a:schemeClr val="accent5">
                <a:hueOff val="5208187"/>
                <a:satOff val="-2345"/>
                <a:lumOff val="-2913"/>
                <a:alphaOff val="0"/>
                <a:satMod val="110000"/>
                <a:lumMod val="100000"/>
                <a:shade val="100000"/>
              </a:schemeClr>
            </a:gs>
            <a:gs pos="100000">
              <a:schemeClr val="accent5">
                <a:hueOff val="5208187"/>
                <a:satOff val="-2345"/>
                <a:lumOff val="-2913"/>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a:t>RISING NCD BURDEN: 61% Of Total Disease Burden</a:t>
          </a:r>
        </a:p>
      </dsp:txBody>
      <dsp:txXfrm>
        <a:off x="31070" y="2781069"/>
        <a:ext cx="6604693" cy="574340"/>
      </dsp:txXfrm>
    </dsp:sp>
    <dsp:sp modelId="{275E27FD-148F-4E44-A229-4D4AD71D76B1}">
      <dsp:nvSpPr>
        <dsp:cNvPr id="0" name=""/>
        <dsp:cNvSpPr/>
      </dsp:nvSpPr>
      <dsp:spPr>
        <a:xfrm>
          <a:off x="0" y="3432560"/>
          <a:ext cx="6666833" cy="636480"/>
        </a:xfrm>
        <a:prstGeom prst="roundRect">
          <a:avLst/>
        </a:prstGeom>
        <a:gradFill rotWithShape="0">
          <a:gsLst>
            <a:gs pos="0">
              <a:schemeClr val="accent5">
                <a:hueOff val="6510234"/>
                <a:satOff val="-2931"/>
                <a:lumOff val="-3641"/>
                <a:alphaOff val="0"/>
                <a:satMod val="103000"/>
                <a:lumMod val="102000"/>
                <a:tint val="94000"/>
              </a:schemeClr>
            </a:gs>
            <a:gs pos="50000">
              <a:schemeClr val="accent5">
                <a:hueOff val="6510234"/>
                <a:satOff val="-2931"/>
                <a:lumOff val="-3641"/>
                <a:alphaOff val="0"/>
                <a:satMod val="110000"/>
                <a:lumMod val="100000"/>
                <a:shade val="100000"/>
              </a:schemeClr>
            </a:gs>
            <a:gs pos="100000">
              <a:schemeClr val="accent5">
                <a:hueOff val="6510234"/>
                <a:satOff val="-2931"/>
                <a:lumOff val="-3641"/>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a:t>ENVIRONMENT AND SOCIAL ISSUES</a:t>
          </a:r>
        </a:p>
      </dsp:txBody>
      <dsp:txXfrm>
        <a:off x="31070" y="3463630"/>
        <a:ext cx="6604693" cy="574340"/>
      </dsp:txXfrm>
    </dsp:sp>
    <dsp:sp modelId="{2D84668A-7B03-40A4-A7A4-6F1A688D65D0}">
      <dsp:nvSpPr>
        <dsp:cNvPr id="0" name=""/>
        <dsp:cNvSpPr/>
      </dsp:nvSpPr>
      <dsp:spPr>
        <a:xfrm>
          <a:off x="0" y="4115120"/>
          <a:ext cx="6666833" cy="636480"/>
        </a:xfrm>
        <a:prstGeom prst="roundRect">
          <a:avLst/>
        </a:prstGeom>
        <a:gradFill rotWithShape="0">
          <a:gsLst>
            <a:gs pos="0">
              <a:schemeClr val="accent5">
                <a:hueOff val="7812281"/>
                <a:satOff val="-3518"/>
                <a:lumOff val="-4369"/>
                <a:alphaOff val="0"/>
                <a:satMod val="103000"/>
                <a:lumMod val="102000"/>
                <a:tint val="94000"/>
              </a:schemeClr>
            </a:gs>
            <a:gs pos="50000">
              <a:schemeClr val="accent5">
                <a:hueOff val="7812281"/>
                <a:satOff val="-3518"/>
                <a:lumOff val="-4369"/>
                <a:alphaOff val="0"/>
                <a:satMod val="110000"/>
                <a:lumMod val="100000"/>
                <a:shade val="100000"/>
              </a:schemeClr>
            </a:gs>
            <a:gs pos="100000">
              <a:schemeClr val="accent5">
                <a:hueOff val="7812281"/>
                <a:satOff val="-3518"/>
                <a:lumOff val="-4369"/>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a:t>DENGUE/CHIKUNGUNYA OUTBREAKS LINKED TO URBANISATION.</a:t>
          </a:r>
        </a:p>
      </dsp:txBody>
      <dsp:txXfrm>
        <a:off x="31070" y="4146190"/>
        <a:ext cx="6604693" cy="574340"/>
      </dsp:txXfrm>
    </dsp:sp>
    <dsp:sp modelId="{B0C1A7D7-C7FD-4186-ADA4-7D7256CA9397}">
      <dsp:nvSpPr>
        <dsp:cNvPr id="0" name=""/>
        <dsp:cNvSpPr/>
      </dsp:nvSpPr>
      <dsp:spPr>
        <a:xfrm>
          <a:off x="0" y="4797680"/>
          <a:ext cx="6666833" cy="636480"/>
        </a:xfrm>
        <a:prstGeom prst="roundRect">
          <a:avLst/>
        </a:prstGeom>
        <a:gradFill rotWithShape="0">
          <a:gsLst>
            <a:gs pos="0">
              <a:schemeClr val="accent5">
                <a:hueOff val="9114327"/>
                <a:satOff val="-4104"/>
                <a:lumOff val="-5097"/>
                <a:alphaOff val="0"/>
                <a:satMod val="103000"/>
                <a:lumMod val="102000"/>
                <a:tint val="94000"/>
              </a:schemeClr>
            </a:gs>
            <a:gs pos="50000">
              <a:schemeClr val="accent5">
                <a:hueOff val="9114327"/>
                <a:satOff val="-4104"/>
                <a:lumOff val="-5097"/>
                <a:alphaOff val="0"/>
                <a:satMod val="110000"/>
                <a:lumMod val="100000"/>
                <a:shade val="100000"/>
              </a:schemeClr>
            </a:gs>
            <a:gs pos="100000">
              <a:schemeClr val="accent5">
                <a:hueOff val="9114327"/>
                <a:satOff val="-4104"/>
                <a:lumOff val="-5097"/>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a:t>MALNUTRITION PERSISTS: 1.85 Million With Diabetic Retinopathy</a:t>
          </a:r>
        </a:p>
      </dsp:txBody>
      <dsp:txXfrm>
        <a:off x="31070" y="4828750"/>
        <a:ext cx="6604693" cy="574340"/>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BFF947D-D633-4863-8B6F-05F7F8F06ECE}">
      <dsp:nvSpPr>
        <dsp:cNvPr id="0" name=""/>
        <dsp:cNvSpPr/>
      </dsp:nvSpPr>
      <dsp:spPr>
        <a:xfrm>
          <a:off x="4015820" y="1168"/>
          <a:ext cx="3954780" cy="178868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b="1" kern="1200">
              <a:latin typeface="Times New Roman" panose="02020603050405020304" pitchFamily="18" charset="0"/>
              <a:cs typeface="Times New Roman" panose="02020603050405020304" pitchFamily="18" charset="0"/>
            </a:rPr>
            <a:t>Women Empowerment, Microcredit Programs and Female Community Health Workers (CHWS)</a:t>
          </a:r>
          <a:endParaRPr lang="en-IN" sz="2200" b="1" kern="1200">
            <a:latin typeface="Times New Roman" panose="02020603050405020304" pitchFamily="18" charset="0"/>
            <a:cs typeface="Times New Roman" panose="02020603050405020304" pitchFamily="18" charset="0"/>
          </a:endParaRPr>
        </a:p>
      </dsp:txBody>
      <dsp:txXfrm>
        <a:off x="4015820" y="1168"/>
        <a:ext cx="3954780" cy="1788684"/>
      </dsp:txXfrm>
    </dsp:sp>
    <dsp:sp modelId="{3B4179D5-FB0F-40FB-843F-D70FA2986D90}">
      <dsp:nvSpPr>
        <dsp:cNvPr id="0" name=""/>
        <dsp:cNvSpPr/>
      </dsp:nvSpPr>
      <dsp:spPr>
        <a:xfrm>
          <a:off x="1970717" y="1168"/>
          <a:ext cx="1965248" cy="1788684"/>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38000" r="-38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0E67A9F-DDA6-44D3-9183-BD136A101267}">
      <dsp:nvSpPr>
        <dsp:cNvPr id="0" name=""/>
        <dsp:cNvSpPr/>
      </dsp:nvSpPr>
      <dsp:spPr>
        <a:xfrm>
          <a:off x="1971843" y="2084985"/>
          <a:ext cx="4037277" cy="178868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1" kern="1200">
              <a:latin typeface="Times New Roman" panose="02020603050405020304" pitchFamily="18" charset="0"/>
              <a:cs typeface="Times New Roman" panose="02020603050405020304" pitchFamily="18" charset="0"/>
            </a:rPr>
            <a:t>Socioeconomic Progress : Educational Infrastructure, Poverty Alleviation.</a:t>
          </a:r>
          <a:endParaRPr lang="en-IN" sz="2400" b="1" kern="1200">
            <a:latin typeface="Times New Roman" panose="02020603050405020304" pitchFamily="18" charset="0"/>
            <a:cs typeface="Times New Roman" panose="02020603050405020304" pitchFamily="18" charset="0"/>
          </a:endParaRPr>
        </a:p>
      </dsp:txBody>
      <dsp:txXfrm>
        <a:off x="1971843" y="2084985"/>
        <a:ext cx="4037277" cy="1788684"/>
      </dsp:txXfrm>
    </dsp:sp>
    <dsp:sp modelId="{1A4E0FD9-56EC-4FD5-857B-92A6EA71BD24}">
      <dsp:nvSpPr>
        <dsp:cNvPr id="0" name=""/>
        <dsp:cNvSpPr/>
      </dsp:nvSpPr>
      <dsp:spPr>
        <a:xfrm>
          <a:off x="6091226" y="2084985"/>
          <a:ext cx="1878249" cy="1788684"/>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26000" r="-26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12DCD85-E21E-4062-A4F7-5AB76034BF87}">
      <dsp:nvSpPr>
        <dsp:cNvPr id="0" name=""/>
        <dsp:cNvSpPr/>
      </dsp:nvSpPr>
      <dsp:spPr>
        <a:xfrm>
          <a:off x="0" y="48969"/>
          <a:ext cx="10515600" cy="135252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en-US" sz="3400" kern="1200"/>
            <a:t>Expanded immunization: targets 9 diseases (TB, polio, measles, etc.).</a:t>
          </a:r>
        </a:p>
      </dsp:txBody>
      <dsp:txXfrm>
        <a:off x="66025" y="114994"/>
        <a:ext cx="10383550" cy="1220470"/>
      </dsp:txXfrm>
    </dsp:sp>
    <dsp:sp modelId="{8FE9DB75-E900-4539-A767-16ED78328D5E}">
      <dsp:nvSpPr>
        <dsp:cNvPr id="0" name=""/>
        <dsp:cNvSpPr/>
      </dsp:nvSpPr>
      <dsp:spPr>
        <a:xfrm>
          <a:off x="0" y="1499409"/>
          <a:ext cx="10515600" cy="135252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en-US" sz="3400" kern="1200"/>
            <a:t>Disaster Preparedness: cyclone shelters, early warning systems.</a:t>
          </a:r>
        </a:p>
      </dsp:txBody>
      <dsp:txXfrm>
        <a:off x="66025" y="1565434"/>
        <a:ext cx="10383550" cy="1220470"/>
      </dsp:txXfrm>
    </dsp:sp>
    <dsp:sp modelId="{75198700-3B76-49A2-8651-97A79702351F}">
      <dsp:nvSpPr>
        <dsp:cNvPr id="0" name=""/>
        <dsp:cNvSpPr/>
      </dsp:nvSpPr>
      <dsp:spPr>
        <a:xfrm>
          <a:off x="0" y="2949848"/>
          <a:ext cx="10515600" cy="135252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en-US" sz="3400" kern="1200"/>
            <a:t>NCD management: national surveys to address diabetes hypertension and cancer.</a:t>
          </a:r>
        </a:p>
      </dsp:txBody>
      <dsp:txXfrm>
        <a:off x="66025" y="3015873"/>
        <a:ext cx="10383550" cy="1220470"/>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085439-1505-45D4-868B-0134B5A600F8}">
      <dsp:nvSpPr>
        <dsp:cNvPr id="0" name=""/>
        <dsp:cNvSpPr/>
      </dsp:nvSpPr>
      <dsp:spPr>
        <a:xfrm>
          <a:off x="0" y="39687"/>
          <a:ext cx="3286125" cy="1971675"/>
        </a:xfrm>
        <a:prstGeom prst="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a:t>Dengue Vaccine: Clinical Trials Underway</a:t>
          </a:r>
        </a:p>
      </dsp:txBody>
      <dsp:txXfrm>
        <a:off x="0" y="39687"/>
        <a:ext cx="3286125" cy="1971675"/>
      </dsp:txXfrm>
    </dsp:sp>
    <dsp:sp modelId="{B7F6831B-4833-4A83-919B-A115C38E2917}">
      <dsp:nvSpPr>
        <dsp:cNvPr id="0" name=""/>
        <dsp:cNvSpPr/>
      </dsp:nvSpPr>
      <dsp:spPr>
        <a:xfrm>
          <a:off x="3614737" y="39687"/>
          <a:ext cx="3286125" cy="1971675"/>
        </a:xfrm>
        <a:prstGeom prst="rect">
          <a:avLst/>
        </a:prstGeom>
        <a:gradFill rotWithShape="0">
          <a:gsLst>
            <a:gs pos="0">
              <a:schemeClr val="accent5">
                <a:hueOff val="1822866"/>
                <a:satOff val="-821"/>
                <a:lumOff val="-1019"/>
                <a:alphaOff val="0"/>
                <a:satMod val="103000"/>
                <a:lumMod val="102000"/>
                <a:tint val="94000"/>
              </a:schemeClr>
            </a:gs>
            <a:gs pos="50000">
              <a:schemeClr val="accent5">
                <a:hueOff val="1822866"/>
                <a:satOff val="-821"/>
                <a:lumOff val="-1019"/>
                <a:alphaOff val="0"/>
                <a:satMod val="110000"/>
                <a:lumMod val="100000"/>
                <a:shade val="100000"/>
              </a:schemeClr>
            </a:gs>
            <a:gs pos="100000">
              <a:schemeClr val="accent5">
                <a:hueOff val="1822866"/>
                <a:satOff val="-821"/>
                <a:lumOff val="-1019"/>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a:t>Digital Health: Telemedicine For Rural Areas</a:t>
          </a:r>
        </a:p>
      </dsp:txBody>
      <dsp:txXfrm>
        <a:off x="3614737" y="39687"/>
        <a:ext cx="3286125" cy="1971675"/>
      </dsp:txXfrm>
    </dsp:sp>
    <dsp:sp modelId="{02788801-1570-4316-A274-2228E8755920}">
      <dsp:nvSpPr>
        <dsp:cNvPr id="0" name=""/>
        <dsp:cNvSpPr/>
      </dsp:nvSpPr>
      <dsp:spPr>
        <a:xfrm>
          <a:off x="7229475" y="39687"/>
          <a:ext cx="3286125" cy="1971675"/>
        </a:xfrm>
        <a:prstGeom prst="rect">
          <a:avLst/>
        </a:prstGeom>
        <a:gradFill rotWithShape="0">
          <a:gsLst>
            <a:gs pos="0">
              <a:schemeClr val="accent5">
                <a:hueOff val="3645731"/>
                <a:satOff val="-1642"/>
                <a:lumOff val="-2039"/>
                <a:alphaOff val="0"/>
                <a:satMod val="103000"/>
                <a:lumMod val="102000"/>
                <a:tint val="94000"/>
              </a:schemeClr>
            </a:gs>
            <a:gs pos="50000">
              <a:schemeClr val="accent5">
                <a:hueOff val="3645731"/>
                <a:satOff val="-1642"/>
                <a:lumOff val="-2039"/>
                <a:alphaOff val="0"/>
                <a:satMod val="110000"/>
                <a:lumMod val="100000"/>
                <a:shade val="100000"/>
              </a:schemeClr>
            </a:gs>
            <a:gs pos="100000">
              <a:schemeClr val="accent5">
                <a:hueOff val="3645731"/>
                <a:satOff val="-1642"/>
                <a:lumOff val="-2039"/>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IN" sz="2100" i="0" kern="1200">
              <a:latin typeface="+mn-lt"/>
            </a:rPr>
            <a:t>Oral Cholera Vaccines (OCV) Were Prioritized, With Increased Production To Meet Demand. </a:t>
          </a:r>
          <a:endParaRPr lang="en-US" sz="2100" i="0" kern="1200">
            <a:latin typeface="+mn-lt"/>
          </a:endParaRPr>
        </a:p>
      </dsp:txBody>
      <dsp:txXfrm>
        <a:off x="7229475" y="39687"/>
        <a:ext cx="3286125" cy="1971675"/>
      </dsp:txXfrm>
    </dsp:sp>
    <dsp:sp modelId="{F34E7975-4AD8-4DB0-A7BE-9E49ED828866}">
      <dsp:nvSpPr>
        <dsp:cNvPr id="0" name=""/>
        <dsp:cNvSpPr/>
      </dsp:nvSpPr>
      <dsp:spPr>
        <a:xfrm>
          <a:off x="0" y="2339975"/>
          <a:ext cx="3286125" cy="1971675"/>
        </a:xfrm>
        <a:prstGeom prst="rect">
          <a:avLst/>
        </a:prstGeom>
        <a:gradFill rotWithShape="0">
          <a:gsLst>
            <a:gs pos="0">
              <a:schemeClr val="accent5">
                <a:hueOff val="5468597"/>
                <a:satOff val="-2462"/>
                <a:lumOff val="-3058"/>
                <a:alphaOff val="0"/>
                <a:satMod val="103000"/>
                <a:lumMod val="102000"/>
                <a:tint val="94000"/>
              </a:schemeClr>
            </a:gs>
            <a:gs pos="50000">
              <a:schemeClr val="accent5">
                <a:hueOff val="5468597"/>
                <a:satOff val="-2462"/>
                <a:lumOff val="-3058"/>
                <a:alphaOff val="0"/>
                <a:satMod val="110000"/>
                <a:lumMod val="100000"/>
                <a:shade val="100000"/>
              </a:schemeClr>
            </a:gs>
            <a:gs pos="100000">
              <a:schemeClr val="accent5">
                <a:hueOff val="5468597"/>
                <a:satOff val="-2462"/>
                <a:lumOff val="-3058"/>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a:t>Increase Govt. Commitment To Health Funding </a:t>
          </a:r>
        </a:p>
      </dsp:txBody>
      <dsp:txXfrm>
        <a:off x="0" y="2339975"/>
        <a:ext cx="3286125" cy="1971675"/>
      </dsp:txXfrm>
    </dsp:sp>
    <dsp:sp modelId="{AAF77614-4DBF-41C9-AC2C-C0F18897C8B7}">
      <dsp:nvSpPr>
        <dsp:cNvPr id="0" name=""/>
        <dsp:cNvSpPr/>
      </dsp:nvSpPr>
      <dsp:spPr>
        <a:xfrm>
          <a:off x="3614737" y="2339975"/>
          <a:ext cx="3286125" cy="1971675"/>
        </a:xfrm>
        <a:prstGeom prst="rect">
          <a:avLst/>
        </a:prstGeom>
        <a:gradFill rotWithShape="0">
          <a:gsLst>
            <a:gs pos="0">
              <a:schemeClr val="accent5">
                <a:hueOff val="7291462"/>
                <a:satOff val="-3283"/>
                <a:lumOff val="-4078"/>
                <a:alphaOff val="0"/>
                <a:satMod val="103000"/>
                <a:lumMod val="102000"/>
                <a:tint val="94000"/>
              </a:schemeClr>
            </a:gs>
            <a:gs pos="50000">
              <a:schemeClr val="accent5">
                <a:hueOff val="7291462"/>
                <a:satOff val="-3283"/>
                <a:lumOff val="-4078"/>
                <a:alphaOff val="0"/>
                <a:satMod val="110000"/>
                <a:lumMod val="100000"/>
                <a:shade val="100000"/>
              </a:schemeClr>
            </a:gs>
            <a:gs pos="100000">
              <a:schemeClr val="accent5">
                <a:hueOff val="7291462"/>
                <a:satOff val="-3283"/>
                <a:lumOff val="-4078"/>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a:t>Strengthen Partnerships (NGOs, International Bodies)</a:t>
          </a:r>
        </a:p>
      </dsp:txBody>
      <dsp:txXfrm>
        <a:off x="3614737" y="2339975"/>
        <a:ext cx="3286125" cy="1971675"/>
      </dsp:txXfrm>
    </dsp:sp>
    <dsp:sp modelId="{47E293B0-D83B-4BB5-B0E7-B46702F954CF}">
      <dsp:nvSpPr>
        <dsp:cNvPr id="0" name=""/>
        <dsp:cNvSpPr/>
      </dsp:nvSpPr>
      <dsp:spPr>
        <a:xfrm>
          <a:off x="7229475" y="2339975"/>
          <a:ext cx="3286125" cy="1971675"/>
        </a:xfrm>
        <a:prstGeom prst="rect">
          <a:avLst/>
        </a:prstGeom>
        <a:gradFill rotWithShape="0">
          <a:gsLst>
            <a:gs pos="0">
              <a:schemeClr val="accent5">
                <a:hueOff val="9114327"/>
                <a:satOff val="-4104"/>
                <a:lumOff val="-5097"/>
                <a:alphaOff val="0"/>
                <a:satMod val="103000"/>
                <a:lumMod val="102000"/>
                <a:tint val="94000"/>
              </a:schemeClr>
            </a:gs>
            <a:gs pos="50000">
              <a:schemeClr val="accent5">
                <a:hueOff val="9114327"/>
                <a:satOff val="-4104"/>
                <a:lumOff val="-5097"/>
                <a:alphaOff val="0"/>
                <a:satMod val="110000"/>
                <a:lumMod val="100000"/>
                <a:shade val="100000"/>
              </a:schemeClr>
            </a:gs>
            <a:gs pos="100000">
              <a:schemeClr val="accent5">
                <a:hueOff val="9114327"/>
                <a:satOff val="-4104"/>
                <a:lumOff val="-5097"/>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IN" sz="2100" i="0" kern="1200"/>
            <a:t>Strengthened surveillance systems to monitor HMPV (</a:t>
          </a:r>
          <a:r>
            <a:rPr lang="en-IN" sz="2100" b="0" kern="1200"/>
            <a:t>Human Metapneumovirus</a:t>
          </a:r>
          <a:r>
            <a:rPr lang="en-IN" sz="2100" b="0" i="0" kern="1200"/>
            <a:t>) </a:t>
          </a:r>
          <a:r>
            <a:rPr lang="en-IN" sz="2100" i="0" kern="1200"/>
            <a:t>cases and genetic variations</a:t>
          </a:r>
          <a:r>
            <a:rPr lang="en-IN" sz="2100" i="1" kern="1200"/>
            <a:t>. </a:t>
          </a:r>
          <a:endParaRPr lang="en-US" sz="2100" kern="1200"/>
        </a:p>
      </dsp:txBody>
      <dsp:txXfrm>
        <a:off x="7229475" y="2339975"/>
        <a:ext cx="3286125" cy="197167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D801A7C-9607-407C-A527-36C72C603CFB}">
      <dsp:nvSpPr>
        <dsp:cNvPr id="0" name=""/>
        <dsp:cNvSpPr/>
      </dsp:nvSpPr>
      <dsp:spPr>
        <a:xfrm rot="10800000">
          <a:off x="960251" y="1085"/>
          <a:ext cx="3152068" cy="665236"/>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3351" tIns="68580" rIns="128016" bIns="68580" numCol="1" spcCol="1270" anchor="ctr" anchorCtr="0">
          <a:noAutofit/>
        </a:bodyPr>
        <a:lstStyle/>
        <a:p>
          <a:pPr marL="0" lvl="0" indent="0" algn="ctr" defTabSz="800100">
            <a:lnSpc>
              <a:spcPct val="90000"/>
            </a:lnSpc>
            <a:spcBef>
              <a:spcPct val="0"/>
            </a:spcBef>
            <a:spcAft>
              <a:spcPct val="35000"/>
            </a:spcAft>
            <a:buNone/>
          </a:pPr>
          <a:r>
            <a:rPr lang="en-US" sz="1800" kern="1200"/>
            <a:t>CDR = 5.35/1000</a:t>
          </a:r>
          <a:endParaRPr lang="en-IN" sz="1800" kern="1200"/>
        </a:p>
      </dsp:txBody>
      <dsp:txXfrm rot="10800000">
        <a:off x="1126560" y="1085"/>
        <a:ext cx="2985759" cy="665236"/>
      </dsp:txXfrm>
    </dsp:sp>
    <dsp:sp modelId="{4D4DEBDB-8E11-4AE8-AA3A-542986FE04D1}">
      <dsp:nvSpPr>
        <dsp:cNvPr id="0" name=""/>
        <dsp:cNvSpPr/>
      </dsp:nvSpPr>
      <dsp:spPr>
        <a:xfrm>
          <a:off x="627632" y="1085"/>
          <a:ext cx="665236" cy="665236"/>
        </a:xfrm>
        <a:prstGeom prst="ellipse">
          <a:avLst/>
        </a:prstGeom>
        <a:blipFill>
          <a:blip xmlns:r="http://schemas.openxmlformats.org/officeDocument/2006/relationships" r:embed="rId1">
            <a:duotone>
              <a:prstClr val="black"/>
              <a:schemeClr val="tx2">
                <a:tint val="45000"/>
                <a:satMod val="400000"/>
              </a:schemeClr>
            </a:duotone>
            <a:extLst>
              <a:ext uri="{96DAC541-7B7A-43D3-8B79-37D633B846F1}">
                <asvg:svgBlip xmlns:asvg="http://schemas.microsoft.com/office/drawing/2016/SVG/main" r:embed="rId2"/>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1C824A4-2D52-4744-A80D-50B5E48E2C4B}">
      <dsp:nvSpPr>
        <dsp:cNvPr id="0" name=""/>
        <dsp:cNvSpPr/>
      </dsp:nvSpPr>
      <dsp:spPr>
        <a:xfrm rot="10800000">
          <a:off x="960251" y="864900"/>
          <a:ext cx="3152068" cy="665236"/>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3351" tIns="68580" rIns="128016" bIns="68580" numCol="1" spcCol="1270" anchor="ctr" anchorCtr="0">
          <a:noAutofit/>
        </a:bodyPr>
        <a:lstStyle/>
        <a:p>
          <a:pPr marL="0" lvl="0" indent="0" algn="ctr" defTabSz="800100">
            <a:lnSpc>
              <a:spcPct val="90000"/>
            </a:lnSpc>
            <a:spcBef>
              <a:spcPct val="0"/>
            </a:spcBef>
            <a:spcAft>
              <a:spcPct val="35000"/>
            </a:spcAft>
            <a:buNone/>
          </a:pPr>
          <a:r>
            <a:rPr lang="en-US" sz="1800" kern="1200"/>
            <a:t>MMR = 176/1,00,000</a:t>
          </a:r>
          <a:endParaRPr lang="en-IN" sz="1800" kern="1200"/>
        </a:p>
      </dsp:txBody>
      <dsp:txXfrm rot="10800000">
        <a:off x="1126560" y="864900"/>
        <a:ext cx="2985759" cy="665236"/>
      </dsp:txXfrm>
    </dsp:sp>
    <dsp:sp modelId="{867A2EC6-1B0F-42C7-BB27-FFF225C47968}">
      <dsp:nvSpPr>
        <dsp:cNvPr id="0" name=""/>
        <dsp:cNvSpPr/>
      </dsp:nvSpPr>
      <dsp:spPr>
        <a:xfrm>
          <a:off x="627632" y="864900"/>
          <a:ext cx="665236" cy="665236"/>
        </a:xfrm>
        <a:prstGeom prst="ellipse">
          <a:avLst/>
        </a:prstGeom>
        <a:blipFill>
          <a:blip xmlns:r="http://schemas.openxmlformats.org/officeDocument/2006/relationships" r:embed="rId3">
            <a:duotone>
              <a:prstClr val="black"/>
              <a:schemeClr val="tx2">
                <a:tint val="45000"/>
                <a:satMod val="400000"/>
              </a:schemeClr>
            </a:duotone>
            <a:extLst>
              <a:ext uri="{96DAC541-7B7A-43D3-8B79-37D633B846F1}">
                <asvg:svgBlip xmlns:asvg="http://schemas.microsoft.com/office/drawing/2016/SVG/main" r:embed="rId4"/>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C2E9E41-6182-43DB-BB23-BCA89A887F01}">
      <dsp:nvSpPr>
        <dsp:cNvPr id="0" name=""/>
        <dsp:cNvSpPr/>
      </dsp:nvSpPr>
      <dsp:spPr>
        <a:xfrm rot="10800000">
          <a:off x="960251" y="1728714"/>
          <a:ext cx="3152068" cy="665236"/>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3351" tIns="68580" rIns="128016" bIns="68580" numCol="1" spcCol="1270" anchor="ctr" anchorCtr="0">
          <a:noAutofit/>
        </a:bodyPr>
        <a:lstStyle/>
        <a:p>
          <a:pPr marL="0" lvl="0" indent="0" algn="ctr" defTabSz="800100">
            <a:lnSpc>
              <a:spcPct val="90000"/>
            </a:lnSpc>
            <a:spcBef>
              <a:spcPct val="0"/>
            </a:spcBef>
            <a:spcAft>
              <a:spcPct val="35000"/>
            </a:spcAft>
            <a:buNone/>
          </a:pPr>
          <a:r>
            <a:rPr lang="en-US" sz="1800" kern="1200"/>
            <a:t>IMR = 136/1000 live births</a:t>
          </a:r>
          <a:endParaRPr lang="en-IN" sz="1800" kern="1200"/>
        </a:p>
      </dsp:txBody>
      <dsp:txXfrm rot="10800000">
        <a:off x="1126560" y="1728714"/>
        <a:ext cx="2985759" cy="665236"/>
      </dsp:txXfrm>
    </dsp:sp>
    <dsp:sp modelId="{F67E7598-8FD8-4084-852F-F3C3F3602D66}">
      <dsp:nvSpPr>
        <dsp:cNvPr id="0" name=""/>
        <dsp:cNvSpPr/>
      </dsp:nvSpPr>
      <dsp:spPr>
        <a:xfrm>
          <a:off x="627632" y="1728714"/>
          <a:ext cx="665236" cy="665236"/>
        </a:xfrm>
        <a:prstGeom prst="ellipse">
          <a:avLst/>
        </a:prstGeom>
        <a:blipFill>
          <a:blip xmlns:r="http://schemas.openxmlformats.org/officeDocument/2006/relationships" r:embed="rId5">
            <a:duotone>
              <a:prstClr val="black"/>
              <a:schemeClr val="tx2">
                <a:tint val="45000"/>
                <a:satMod val="400000"/>
              </a:schemeClr>
            </a:duotone>
            <a:extLst>
              <a:ext uri="{96DAC541-7B7A-43D3-8B79-37D633B846F1}">
                <asvg:svgBlip xmlns:asvg="http://schemas.microsoft.com/office/drawing/2016/SVG/main" r:embed="rId6"/>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10A5CF3-1D6E-44B5-9669-350A23113741}">
      <dsp:nvSpPr>
        <dsp:cNvPr id="0" name=""/>
        <dsp:cNvSpPr/>
      </dsp:nvSpPr>
      <dsp:spPr>
        <a:xfrm rot="10800000">
          <a:off x="960251" y="2592529"/>
          <a:ext cx="3152068" cy="665236"/>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3351" tIns="68580" rIns="128016" bIns="68580" numCol="1" spcCol="1270" anchor="ctr" anchorCtr="0">
          <a:noAutofit/>
        </a:bodyPr>
        <a:lstStyle/>
        <a:p>
          <a:pPr marL="0" lvl="0" indent="0" algn="ctr" defTabSz="800100">
            <a:lnSpc>
              <a:spcPct val="90000"/>
            </a:lnSpc>
            <a:spcBef>
              <a:spcPct val="0"/>
            </a:spcBef>
            <a:spcAft>
              <a:spcPct val="35000"/>
            </a:spcAft>
            <a:buNone/>
          </a:pPr>
          <a:r>
            <a:rPr lang="en-US" sz="1800" kern="1200"/>
            <a:t>Under 5 MR = 38/1000 live births</a:t>
          </a:r>
          <a:endParaRPr lang="en-IN" sz="1800" kern="1200"/>
        </a:p>
      </dsp:txBody>
      <dsp:txXfrm rot="10800000">
        <a:off x="1126560" y="2592529"/>
        <a:ext cx="2985759" cy="665236"/>
      </dsp:txXfrm>
    </dsp:sp>
    <dsp:sp modelId="{934DD437-282A-42E5-B849-F4172601566D}">
      <dsp:nvSpPr>
        <dsp:cNvPr id="0" name=""/>
        <dsp:cNvSpPr/>
      </dsp:nvSpPr>
      <dsp:spPr>
        <a:xfrm>
          <a:off x="627632" y="2592529"/>
          <a:ext cx="665236" cy="665236"/>
        </a:xfrm>
        <a:prstGeom prst="ellipse">
          <a:avLst/>
        </a:prstGeom>
        <a:blipFill>
          <a:blip xmlns:r="http://schemas.openxmlformats.org/officeDocument/2006/relationships" r:embed="rId7">
            <a:duotone>
              <a:prstClr val="black"/>
              <a:schemeClr val="tx2">
                <a:tint val="45000"/>
                <a:satMod val="400000"/>
              </a:schemeClr>
            </a:duotone>
            <a:extLst>
              <a:ext uri="{96DAC541-7B7A-43D3-8B79-37D633B846F1}">
                <asvg:svgBlip xmlns:asvg="http://schemas.microsoft.com/office/drawing/2016/SVG/main" r:embed="rId8"/>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47EB1CA-8302-4174-AE90-E087FDF2FF1E}">
      <dsp:nvSpPr>
        <dsp:cNvPr id="0" name=""/>
        <dsp:cNvSpPr/>
      </dsp:nvSpPr>
      <dsp:spPr>
        <a:xfrm rot="10800000">
          <a:off x="960251" y="3456343"/>
          <a:ext cx="3152068" cy="665236"/>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3351" tIns="68580" rIns="128016" bIns="68580" numCol="1" spcCol="1270" anchor="ctr" anchorCtr="0">
          <a:noAutofit/>
        </a:bodyPr>
        <a:lstStyle/>
        <a:p>
          <a:pPr marL="0" lvl="0" indent="0" algn="ctr" defTabSz="800100">
            <a:lnSpc>
              <a:spcPct val="90000"/>
            </a:lnSpc>
            <a:spcBef>
              <a:spcPct val="0"/>
            </a:spcBef>
            <a:spcAft>
              <a:spcPct val="35000"/>
            </a:spcAft>
            <a:buNone/>
          </a:pPr>
          <a:r>
            <a:rPr lang="en-US" sz="1800" kern="1200"/>
            <a:t>TFR = 2.1</a:t>
          </a:r>
          <a:endParaRPr lang="en-IN" sz="1800" kern="1200"/>
        </a:p>
      </dsp:txBody>
      <dsp:txXfrm rot="10800000">
        <a:off x="1126560" y="3456343"/>
        <a:ext cx="2985759" cy="665236"/>
      </dsp:txXfrm>
    </dsp:sp>
    <dsp:sp modelId="{872B204D-6E45-4052-97D2-016178B71B73}">
      <dsp:nvSpPr>
        <dsp:cNvPr id="0" name=""/>
        <dsp:cNvSpPr/>
      </dsp:nvSpPr>
      <dsp:spPr>
        <a:xfrm>
          <a:off x="627632" y="3456343"/>
          <a:ext cx="665236" cy="665236"/>
        </a:xfrm>
        <a:prstGeom prst="ellipse">
          <a:avLst/>
        </a:prstGeom>
        <a:blipFill>
          <a:blip xmlns:r="http://schemas.openxmlformats.org/officeDocument/2006/relationships" r:embed="rId9">
            <a:duotone>
              <a:prstClr val="black"/>
              <a:schemeClr val="tx2">
                <a:tint val="45000"/>
                <a:satMod val="400000"/>
              </a:schemeClr>
            </a:duotone>
            <a:extLst>
              <a:ext uri="{96DAC541-7B7A-43D3-8B79-37D633B846F1}">
                <asvg:svgBlip xmlns:asvg="http://schemas.microsoft.com/office/drawing/2016/SVG/main" r:embed="rId10"/>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843B26A-CFEF-4858-80A4-33AE5C9D17BD}">
      <dsp:nvSpPr>
        <dsp:cNvPr id="0" name=""/>
        <dsp:cNvSpPr/>
      </dsp:nvSpPr>
      <dsp:spPr>
        <a:xfrm rot="10800000">
          <a:off x="960251" y="4320158"/>
          <a:ext cx="3152068" cy="665236"/>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3351" tIns="68580" rIns="128016" bIns="68580" numCol="1" spcCol="1270" anchor="ctr" anchorCtr="0">
          <a:noAutofit/>
        </a:bodyPr>
        <a:lstStyle/>
        <a:p>
          <a:pPr marL="0" lvl="0" indent="0" algn="ctr" defTabSz="800100">
            <a:lnSpc>
              <a:spcPct val="90000"/>
            </a:lnSpc>
            <a:spcBef>
              <a:spcPct val="0"/>
            </a:spcBef>
            <a:spcAft>
              <a:spcPct val="35000"/>
            </a:spcAft>
            <a:buNone/>
          </a:pPr>
          <a:r>
            <a:rPr lang="en-US" sz="1800" kern="1200"/>
            <a:t>Life Expectancy at birth – 71 (m) and 73 (f)</a:t>
          </a:r>
          <a:endParaRPr lang="en-IN" sz="1800" kern="1200"/>
        </a:p>
      </dsp:txBody>
      <dsp:txXfrm rot="10800000">
        <a:off x="1126560" y="4320158"/>
        <a:ext cx="2985759" cy="665236"/>
      </dsp:txXfrm>
    </dsp:sp>
    <dsp:sp modelId="{D71C10DF-F9F5-40E9-92C1-CD0A366E516A}">
      <dsp:nvSpPr>
        <dsp:cNvPr id="0" name=""/>
        <dsp:cNvSpPr/>
      </dsp:nvSpPr>
      <dsp:spPr>
        <a:xfrm>
          <a:off x="627632" y="4320158"/>
          <a:ext cx="665236" cy="665236"/>
        </a:xfrm>
        <a:prstGeom prst="ellipse">
          <a:avLst/>
        </a:prstGeom>
        <a:blipFill>
          <a:blip xmlns:r="http://schemas.openxmlformats.org/officeDocument/2006/relationships" r:embed="rId11">
            <a:duotone>
              <a:prstClr val="black"/>
              <a:schemeClr val="tx2">
                <a:tint val="45000"/>
                <a:satMod val="400000"/>
              </a:schemeClr>
            </a:duotone>
            <a:extLst>
              <a:ext uri="{96DAC541-7B7A-43D3-8B79-37D633B846F1}">
                <asvg:svgBlip xmlns:asvg="http://schemas.microsoft.com/office/drawing/2016/SVG/main" r:embed="rId12"/>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30A7520-5A60-4C82-9B0D-DF22DBEDEFAA}">
      <dsp:nvSpPr>
        <dsp:cNvPr id="0" name=""/>
        <dsp:cNvSpPr/>
      </dsp:nvSpPr>
      <dsp:spPr>
        <a:xfrm rot="10800000">
          <a:off x="960251" y="5183973"/>
          <a:ext cx="3152068" cy="665236"/>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3351" tIns="68580" rIns="128016" bIns="68580" numCol="1" spcCol="1270" anchor="ctr" anchorCtr="0">
          <a:noAutofit/>
        </a:bodyPr>
        <a:lstStyle/>
        <a:p>
          <a:pPr marL="0" lvl="0" indent="0" algn="ctr" defTabSz="800100">
            <a:lnSpc>
              <a:spcPct val="90000"/>
            </a:lnSpc>
            <a:spcBef>
              <a:spcPct val="0"/>
            </a:spcBef>
            <a:spcAft>
              <a:spcPct val="35000"/>
            </a:spcAft>
            <a:buNone/>
          </a:pPr>
          <a:r>
            <a:rPr lang="en-US" sz="1800" kern="1200"/>
            <a:t>Fully Immunized Children- 52 %</a:t>
          </a:r>
          <a:endParaRPr lang="en-IN" sz="1800" kern="1200"/>
        </a:p>
      </dsp:txBody>
      <dsp:txXfrm rot="10800000">
        <a:off x="1126560" y="5183973"/>
        <a:ext cx="2985759" cy="665236"/>
      </dsp:txXfrm>
    </dsp:sp>
    <dsp:sp modelId="{F218BC72-0FE9-4A61-B7FA-5AD1EBB9224E}">
      <dsp:nvSpPr>
        <dsp:cNvPr id="0" name=""/>
        <dsp:cNvSpPr/>
      </dsp:nvSpPr>
      <dsp:spPr>
        <a:xfrm>
          <a:off x="627632" y="5183973"/>
          <a:ext cx="665236" cy="665236"/>
        </a:xfrm>
        <a:prstGeom prst="ellipse">
          <a:avLst/>
        </a:prstGeom>
        <a:blipFill>
          <a:blip xmlns:r="http://schemas.openxmlformats.org/officeDocument/2006/relationships" r:embed="rId13">
            <a:duotone>
              <a:prstClr val="black"/>
              <a:schemeClr val="tx2">
                <a:tint val="45000"/>
                <a:satMod val="400000"/>
              </a:schemeClr>
            </a:duotone>
            <a:extLst>
              <a:ext uri="{96DAC541-7B7A-43D3-8B79-37D633B846F1}">
                <asvg:svgBlip xmlns:asvg="http://schemas.microsoft.com/office/drawing/2016/SVG/main" r:embed="rId14"/>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AC04813-2F9A-4A3C-B7D8-D01A4F8CEE81}">
      <dsp:nvSpPr>
        <dsp:cNvPr id="0" name=""/>
        <dsp:cNvSpPr/>
      </dsp:nvSpPr>
      <dsp:spPr>
        <a:xfrm>
          <a:off x="9330" y="495147"/>
          <a:ext cx="3547826" cy="2128695"/>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rtl="0">
            <a:lnSpc>
              <a:spcPct val="90000"/>
            </a:lnSpc>
            <a:spcBef>
              <a:spcPct val="0"/>
            </a:spcBef>
            <a:spcAft>
              <a:spcPct val="35000"/>
            </a:spcAft>
            <a:buNone/>
          </a:pPr>
          <a:r>
            <a:rPr lang="en-US" sz="1700" kern="1200">
              <a:latin typeface="Neue Haas Grotesk Text Pro"/>
            </a:rPr>
            <a:t>Post-Independence (1971): Inherited a fragmented system. Focused on rebuilding infrastructure with WHO/UNICEF support. Established the Essential Services Package (ESP) for primary care.  </a:t>
          </a:r>
        </a:p>
      </dsp:txBody>
      <dsp:txXfrm>
        <a:off x="9330" y="495147"/>
        <a:ext cx="3547826" cy="2128695"/>
      </dsp:txXfrm>
    </dsp:sp>
    <dsp:sp modelId="{8A9DF9C0-7243-46A7-B0A7-72283D20CD7A}">
      <dsp:nvSpPr>
        <dsp:cNvPr id="0" name=""/>
        <dsp:cNvSpPr/>
      </dsp:nvSpPr>
      <dsp:spPr>
        <a:xfrm>
          <a:off x="3831085" y="495147"/>
          <a:ext cx="3547826" cy="2128695"/>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rtl="0">
            <a:lnSpc>
              <a:spcPct val="120000"/>
            </a:lnSpc>
            <a:spcBef>
              <a:spcPct val="0"/>
            </a:spcBef>
            <a:spcAft>
              <a:spcPct val="35000"/>
            </a:spcAft>
            <a:buNone/>
          </a:pPr>
          <a:r>
            <a:rPr lang="en-US" sz="1700" kern="1200">
              <a:latin typeface="Neue Haas Grotesk Text Pro"/>
            </a:rPr>
            <a:t>1980s: Oral Rehydration Solution (ORS), pioneered by ICDDRB, reduced diarrheal deaths by 50%.  </a:t>
          </a:r>
        </a:p>
      </dsp:txBody>
      <dsp:txXfrm>
        <a:off x="3831085" y="495147"/>
        <a:ext cx="3547826" cy="2128695"/>
      </dsp:txXfrm>
    </dsp:sp>
    <dsp:sp modelId="{9FDA6255-6526-4A41-AAC6-0E6A374FEA0C}">
      <dsp:nvSpPr>
        <dsp:cNvPr id="0" name=""/>
        <dsp:cNvSpPr/>
      </dsp:nvSpPr>
      <dsp:spPr>
        <a:xfrm>
          <a:off x="7721241" y="485802"/>
          <a:ext cx="3547826" cy="2128695"/>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120000"/>
            </a:lnSpc>
            <a:spcBef>
              <a:spcPct val="0"/>
            </a:spcBef>
            <a:spcAft>
              <a:spcPct val="35000"/>
            </a:spcAft>
            <a:buNone/>
          </a:pPr>
          <a:r>
            <a:rPr lang="en-US" sz="1700" kern="1200">
              <a:latin typeface="Neue Haas Grotesk Text Pro"/>
            </a:rPr>
            <a:t> 2000s:  - Launched the Health, Nutrition, and Population Sector Program (HNPSP).    </a:t>
          </a:r>
        </a:p>
        <a:p>
          <a:pPr marL="0" lvl="0" indent="0" algn="ctr" defTabSz="755650">
            <a:lnSpc>
              <a:spcPct val="120000"/>
            </a:lnSpc>
            <a:spcBef>
              <a:spcPct val="0"/>
            </a:spcBef>
            <a:spcAft>
              <a:spcPct val="35000"/>
            </a:spcAft>
            <a:buNone/>
          </a:pPr>
          <a:r>
            <a:rPr lang="en-US" sz="1700" kern="1200">
              <a:latin typeface="Neue Haas Grotesk Text Pro"/>
            </a:rPr>
            <a:t>- Expanded Community Clinics to provide maternal care, family planning, and basic treatment.  </a:t>
          </a:r>
          <a:endParaRPr lang="en-US" sz="1700" kern="1200"/>
        </a:p>
      </dsp:txBody>
      <dsp:txXfrm>
        <a:off x="7721241" y="485802"/>
        <a:ext cx="3547826" cy="2128695"/>
      </dsp:txXfrm>
    </dsp:sp>
    <dsp:sp modelId="{94D7C305-7BC6-4E03-8B97-1F1FE8CBDC1C}">
      <dsp:nvSpPr>
        <dsp:cNvPr id="0" name=""/>
        <dsp:cNvSpPr/>
      </dsp:nvSpPr>
      <dsp:spPr>
        <a:xfrm>
          <a:off x="25792" y="2866252"/>
          <a:ext cx="3547826" cy="2128695"/>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120000"/>
            </a:lnSpc>
            <a:spcBef>
              <a:spcPct val="0"/>
            </a:spcBef>
            <a:spcAft>
              <a:spcPct val="35000"/>
            </a:spcAft>
            <a:buNone/>
          </a:pPr>
          <a:r>
            <a:rPr lang="en-US" sz="1700" kern="1200">
              <a:latin typeface="Neue Haas Grotesk Text Pro"/>
            </a:rPr>
            <a:t>NGO partnerships (e.g., </a:t>
          </a:r>
          <a:r>
            <a:rPr lang="en-IN" sz="1700" b="0" i="0" kern="1200"/>
            <a:t>Bangladesh Rural Advancement Committee </a:t>
          </a:r>
          <a:r>
            <a:rPr lang="en-US" sz="1700" kern="1200">
              <a:latin typeface="Neue Haas Grotesk Text Pro"/>
            </a:rPr>
            <a:t>(BRAC) TB programs). </a:t>
          </a:r>
          <a:endParaRPr lang="en-US" sz="1700" kern="1200"/>
        </a:p>
      </dsp:txBody>
      <dsp:txXfrm>
        <a:off x="25792" y="2866252"/>
        <a:ext cx="3547826" cy="2128695"/>
      </dsp:txXfrm>
    </dsp:sp>
    <dsp:sp modelId="{2ABEC7A3-CEF1-40F3-9F7A-E2510D88AD8F}">
      <dsp:nvSpPr>
        <dsp:cNvPr id="0" name=""/>
        <dsp:cNvSpPr/>
      </dsp:nvSpPr>
      <dsp:spPr>
        <a:xfrm>
          <a:off x="3831085" y="2876363"/>
          <a:ext cx="3547826" cy="2128695"/>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rtl="0">
            <a:lnSpc>
              <a:spcPct val="90000"/>
            </a:lnSpc>
            <a:spcBef>
              <a:spcPct val="0"/>
            </a:spcBef>
            <a:spcAft>
              <a:spcPct val="35000"/>
            </a:spcAft>
            <a:buNone/>
          </a:pPr>
          <a:r>
            <a:rPr lang="en-US" sz="1700" kern="1200">
              <a:latin typeface="Neue Haas Grotesk Text Pro"/>
            </a:rPr>
            <a:t>2020: National Health Policy emphasizing Universal Health Coverage (UHC) and non-communicable diseases (NCDs).</a:t>
          </a:r>
        </a:p>
      </dsp:txBody>
      <dsp:txXfrm>
        <a:off x="3831085" y="2876363"/>
        <a:ext cx="3547826" cy="212869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1F1B4F-F0E3-46C2-BA5E-1799FDCE9574}">
      <dsp:nvSpPr>
        <dsp:cNvPr id="0" name=""/>
        <dsp:cNvSpPr/>
      </dsp:nvSpPr>
      <dsp:spPr>
        <a:xfrm>
          <a:off x="542579" y="0"/>
          <a:ext cx="2662935" cy="1997201"/>
        </a:xfrm>
        <a:prstGeom prst="upArrow">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D3AC469-AEB8-4B46-ABBB-E5583B86D26D}">
      <dsp:nvSpPr>
        <dsp:cNvPr id="0" name=""/>
        <dsp:cNvSpPr/>
      </dsp:nvSpPr>
      <dsp:spPr>
        <a:xfrm>
          <a:off x="4069194" y="2062070"/>
          <a:ext cx="5888736" cy="19972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0" rIns="128016" bIns="128016" numCol="1" spcCol="1270" anchor="ctr" anchorCtr="0">
          <a:noAutofit/>
        </a:bodyPr>
        <a:lstStyle/>
        <a:p>
          <a:pPr marL="0" lvl="0" indent="0" algn="l" defTabSz="800100">
            <a:lnSpc>
              <a:spcPct val="90000"/>
            </a:lnSpc>
            <a:spcBef>
              <a:spcPct val="0"/>
            </a:spcBef>
            <a:spcAft>
              <a:spcPct val="35000"/>
            </a:spcAft>
            <a:buNone/>
          </a:pPr>
          <a:r>
            <a:rPr lang="en-US" sz="1800" b="1" kern="1200" dirty="0">
              <a:latin typeface="Neue Haas Grotesk Text Pro"/>
            </a:rPr>
            <a:t>1971</a:t>
          </a:r>
        </a:p>
        <a:p>
          <a:pPr marL="114300" lvl="1" indent="-114300" algn="l" defTabSz="666750">
            <a:lnSpc>
              <a:spcPct val="90000"/>
            </a:lnSpc>
            <a:spcBef>
              <a:spcPct val="0"/>
            </a:spcBef>
            <a:spcAft>
              <a:spcPct val="15000"/>
            </a:spcAft>
            <a:buChar char="•"/>
          </a:pPr>
          <a:r>
            <a:rPr lang="en-US" sz="1500" b="0" kern="1200" dirty="0">
              <a:latin typeface="Neue Haas Grotesk Text Pro"/>
            </a:rPr>
            <a:t>POST</a:t>
          </a:r>
          <a:r>
            <a:rPr lang="en-US" sz="1500" b="0" kern="1200" dirty="0"/>
            <a:t> INDEPENDENCE</a:t>
          </a:r>
        </a:p>
        <a:p>
          <a:pPr marL="114300" lvl="1" indent="-114300" algn="l" defTabSz="666750">
            <a:lnSpc>
              <a:spcPct val="90000"/>
            </a:lnSpc>
            <a:spcBef>
              <a:spcPct val="0"/>
            </a:spcBef>
            <a:spcAft>
              <a:spcPct val="15000"/>
            </a:spcAft>
            <a:buChar char="•"/>
          </a:pPr>
          <a:r>
            <a:rPr lang="en-US" sz="1500" b="0" kern="1200" dirty="0">
              <a:latin typeface="Neue Haas Grotesk Text Pro"/>
            </a:rPr>
            <a:t>LIFE</a:t>
          </a:r>
          <a:r>
            <a:rPr lang="en-US" sz="1500" b="0" kern="1200" dirty="0"/>
            <a:t> EXPECTANCY : 50 YEARS (1971)</a:t>
          </a:r>
        </a:p>
        <a:p>
          <a:pPr marL="171450" lvl="1" indent="-171450" algn="l" defTabSz="711200">
            <a:lnSpc>
              <a:spcPct val="90000"/>
            </a:lnSpc>
            <a:spcBef>
              <a:spcPct val="0"/>
            </a:spcBef>
            <a:spcAft>
              <a:spcPct val="15000"/>
            </a:spcAft>
            <a:buChar char="•"/>
          </a:pPr>
          <a:r>
            <a:rPr lang="en-US" sz="1600" b="1" kern="1200" dirty="0"/>
            <a:t>2021</a:t>
          </a:r>
        </a:p>
        <a:p>
          <a:pPr marL="114300" lvl="1" indent="-114300" algn="l" defTabSz="666750">
            <a:lnSpc>
              <a:spcPct val="90000"/>
            </a:lnSpc>
            <a:spcBef>
              <a:spcPct val="0"/>
            </a:spcBef>
            <a:spcAft>
              <a:spcPct val="15000"/>
            </a:spcAft>
            <a:buChar char="•"/>
          </a:pPr>
          <a:r>
            <a:rPr lang="en-US" sz="1500" b="0" kern="1200" dirty="0"/>
            <a:t>72 YEARS (2021)</a:t>
          </a:r>
        </a:p>
        <a:p>
          <a:pPr marL="114300" lvl="1" indent="-114300" algn="l" defTabSz="666750">
            <a:lnSpc>
              <a:spcPct val="90000"/>
            </a:lnSpc>
            <a:spcBef>
              <a:spcPct val="0"/>
            </a:spcBef>
            <a:spcAft>
              <a:spcPct val="15000"/>
            </a:spcAft>
            <a:buChar char="•"/>
          </a:pPr>
          <a:r>
            <a:rPr lang="en-US" sz="1500" kern="1200"/>
            <a:t>CHILD MORTALITY (UNDER 5): 251 DEATHS PER 1000 LIVE BIRTHS</a:t>
          </a:r>
          <a:endParaRPr lang="en-US" sz="1500" b="0" kern="1200"/>
        </a:p>
      </dsp:txBody>
      <dsp:txXfrm>
        <a:off x="4069194" y="2062070"/>
        <a:ext cx="5888736" cy="1997201"/>
      </dsp:txXfrm>
    </dsp:sp>
    <dsp:sp modelId="{6C1FC5D3-D857-493D-8923-FBF8337FCDC4}">
      <dsp:nvSpPr>
        <dsp:cNvPr id="0" name=""/>
        <dsp:cNvSpPr/>
      </dsp:nvSpPr>
      <dsp:spPr>
        <a:xfrm>
          <a:off x="1341460" y="2163635"/>
          <a:ext cx="2662935" cy="1997201"/>
        </a:xfrm>
        <a:prstGeom prst="downArrow">
          <a:avLst/>
        </a:prstGeom>
        <a:solidFill>
          <a:schemeClr val="accent2">
            <a:hueOff val="-1041329"/>
            <a:satOff val="-21631"/>
            <a:lumOff val="-588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A1D5DA5-0C5E-452C-B55A-6E9E4DECD858}">
      <dsp:nvSpPr>
        <dsp:cNvPr id="0" name=""/>
        <dsp:cNvSpPr/>
      </dsp:nvSpPr>
      <dsp:spPr>
        <a:xfrm>
          <a:off x="3460549" y="0"/>
          <a:ext cx="5888736" cy="19972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0472" tIns="0" rIns="220472" bIns="220472" numCol="1" spcCol="1270" anchor="ctr" anchorCtr="0">
          <a:noAutofit/>
        </a:bodyPr>
        <a:lstStyle/>
        <a:p>
          <a:pPr marL="0" lvl="0" indent="0" algn="l" defTabSz="1377950">
            <a:lnSpc>
              <a:spcPct val="90000"/>
            </a:lnSpc>
            <a:spcBef>
              <a:spcPct val="0"/>
            </a:spcBef>
            <a:spcAft>
              <a:spcPct val="35000"/>
            </a:spcAft>
            <a:buNone/>
          </a:pPr>
          <a:r>
            <a:rPr lang="en-US" sz="3100" kern="1200">
              <a:latin typeface="Neue Haas Grotesk Text Pro"/>
            </a:rPr>
            <a:t>2021</a:t>
          </a:r>
        </a:p>
        <a:p>
          <a:pPr marL="228600" lvl="1" indent="-228600" algn="l" defTabSz="1066800">
            <a:lnSpc>
              <a:spcPct val="90000"/>
            </a:lnSpc>
            <a:spcBef>
              <a:spcPct val="0"/>
            </a:spcBef>
            <a:spcAft>
              <a:spcPct val="15000"/>
            </a:spcAft>
            <a:buChar char="•"/>
          </a:pPr>
          <a:r>
            <a:rPr lang="en-US" sz="2400" kern="1200"/>
            <a:t>31 DEATHS PER 1000 LIVE BIRTHS</a:t>
          </a:r>
          <a:endParaRPr lang="en-US" sz="2400" b="0" kern="1200"/>
        </a:p>
        <a:p>
          <a:pPr marL="228600" lvl="1" indent="-228600" algn="l" defTabSz="1066800">
            <a:lnSpc>
              <a:spcPct val="90000"/>
            </a:lnSpc>
            <a:spcBef>
              <a:spcPct val="0"/>
            </a:spcBef>
            <a:spcAft>
              <a:spcPct val="15000"/>
            </a:spcAft>
            <a:buChar char="•"/>
          </a:pPr>
          <a:r>
            <a:rPr lang="en-US" sz="2400" kern="1200"/>
            <a:t>TOTAL FERTILITY 6.6 (1975) --&gt; 2.0</a:t>
          </a:r>
          <a:endParaRPr lang="en-US" sz="2400" b="0" kern="1200"/>
        </a:p>
      </dsp:txBody>
      <dsp:txXfrm>
        <a:off x="3460549" y="0"/>
        <a:ext cx="5888736" cy="199720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9F4D8C-6BA5-4214-ABB4-F1FBBFA54C81}">
      <dsp:nvSpPr>
        <dsp:cNvPr id="0" name=""/>
        <dsp:cNvSpPr/>
      </dsp:nvSpPr>
      <dsp:spPr>
        <a:xfrm>
          <a:off x="0" y="5129535"/>
          <a:ext cx="8125927" cy="0"/>
        </a:xfrm>
        <a:prstGeom prst="line">
          <a:avLst/>
        </a:prstGeom>
        <a:noFill/>
        <a:ln w="12700" cap="flat" cmpd="sng" algn="ctr">
          <a:solidFill>
            <a:schemeClr val="accent5">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BF0DB576-E6B2-4A85-A31D-4A8EAC1A5C40}">
      <dsp:nvSpPr>
        <dsp:cNvPr id="0" name=""/>
        <dsp:cNvSpPr/>
      </dsp:nvSpPr>
      <dsp:spPr>
        <a:xfrm>
          <a:off x="0" y="3831977"/>
          <a:ext cx="8125927" cy="0"/>
        </a:xfrm>
        <a:prstGeom prst="line">
          <a:avLst/>
        </a:prstGeom>
        <a:noFill/>
        <a:ln w="12700" cap="flat" cmpd="sng" algn="ctr">
          <a:solidFill>
            <a:schemeClr val="accent5">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4378046C-CFF0-40AF-B691-0668CBA135AB}">
      <dsp:nvSpPr>
        <dsp:cNvPr id="0" name=""/>
        <dsp:cNvSpPr/>
      </dsp:nvSpPr>
      <dsp:spPr>
        <a:xfrm>
          <a:off x="0" y="2534419"/>
          <a:ext cx="8125927" cy="0"/>
        </a:xfrm>
        <a:prstGeom prst="line">
          <a:avLst/>
        </a:prstGeom>
        <a:noFill/>
        <a:ln w="12700" cap="flat" cmpd="sng" algn="ctr">
          <a:solidFill>
            <a:schemeClr val="accent5">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8F8DF1FC-ACE0-41FF-AD5A-ADF56EA9677A}">
      <dsp:nvSpPr>
        <dsp:cNvPr id="0" name=""/>
        <dsp:cNvSpPr/>
      </dsp:nvSpPr>
      <dsp:spPr>
        <a:xfrm>
          <a:off x="0" y="1236861"/>
          <a:ext cx="8125927" cy="0"/>
        </a:xfrm>
        <a:prstGeom prst="line">
          <a:avLst/>
        </a:prstGeom>
        <a:noFill/>
        <a:ln w="12700" cap="flat" cmpd="sng" algn="ctr">
          <a:solidFill>
            <a:schemeClr val="accent5">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1EAD34C5-2365-477D-B7E6-DF8E12A67654}">
      <dsp:nvSpPr>
        <dsp:cNvPr id="0" name=""/>
        <dsp:cNvSpPr/>
      </dsp:nvSpPr>
      <dsp:spPr>
        <a:xfrm>
          <a:off x="2112741" y="1091"/>
          <a:ext cx="6013185" cy="1235769"/>
        </a:xfrm>
        <a:prstGeom prst="rect">
          <a:avLst/>
        </a:prstGeom>
        <a:noFill/>
        <a:ln w="6350" cap="flat" cmpd="sng" algn="ctr">
          <a:solidFill>
            <a:schemeClr val="dk1">
              <a:alpha val="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47625" tIns="47625" rIns="47625" bIns="47625" numCol="1" spcCol="1270" anchor="b" anchorCtr="0">
          <a:noAutofit/>
        </a:bodyPr>
        <a:lstStyle/>
        <a:p>
          <a:pPr marL="0" lvl="0" indent="0" algn="l" defTabSz="1111250">
            <a:lnSpc>
              <a:spcPct val="90000"/>
            </a:lnSpc>
            <a:spcBef>
              <a:spcPct val="0"/>
            </a:spcBef>
            <a:spcAft>
              <a:spcPct val="35000"/>
            </a:spcAft>
            <a:buFont typeface="Courier New" panose="02070309020205020404" pitchFamily="49" charset="0"/>
            <a:buNone/>
          </a:pPr>
          <a:r>
            <a:rPr lang="en-US" sz="2500" kern="1200">
              <a:ea typeface="+mn-lt"/>
              <a:cs typeface="+mn-lt"/>
            </a:rPr>
            <a:t>Targeting underserved rural populations and urban slums.  </a:t>
          </a:r>
          <a:endParaRPr lang="en-IN" sz="2500" kern="1200"/>
        </a:p>
      </dsp:txBody>
      <dsp:txXfrm>
        <a:off x="2112741" y="1091"/>
        <a:ext cx="6013185" cy="1235769"/>
      </dsp:txXfrm>
    </dsp:sp>
    <dsp:sp modelId="{92BE86DF-AA2A-417B-8E39-1B9637AE4E62}">
      <dsp:nvSpPr>
        <dsp:cNvPr id="0" name=""/>
        <dsp:cNvSpPr/>
      </dsp:nvSpPr>
      <dsp:spPr>
        <a:xfrm>
          <a:off x="0" y="1091"/>
          <a:ext cx="2112741" cy="1235769"/>
        </a:xfrm>
        <a:prstGeom prst="round2SameRect">
          <a:avLst>
            <a:gd name="adj1" fmla="val 16670"/>
            <a:gd name="adj2" fmla="val 0"/>
          </a:avLst>
        </a:prstGeom>
        <a:solidFill>
          <a:schemeClr val="accent5">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47625" tIns="47625" rIns="47625" bIns="47625" numCol="1" spcCol="1270" anchor="ctr" anchorCtr="0">
          <a:noAutofit/>
        </a:bodyPr>
        <a:lstStyle/>
        <a:p>
          <a:pPr marL="0" lvl="0" indent="0" algn="ctr" defTabSz="1111250">
            <a:lnSpc>
              <a:spcPct val="90000"/>
            </a:lnSpc>
            <a:spcBef>
              <a:spcPct val="0"/>
            </a:spcBef>
            <a:spcAft>
              <a:spcPct val="35000"/>
            </a:spcAft>
            <a:buFont typeface="Courier New" panose="02070309020205020404" pitchFamily="49" charset="0"/>
            <a:buNone/>
          </a:pPr>
          <a:r>
            <a:rPr lang="en-US" sz="2500" kern="1200">
              <a:ea typeface="+mn-lt"/>
              <a:cs typeface="+mn-lt"/>
            </a:rPr>
            <a:t>Equity</a:t>
          </a:r>
          <a:endParaRPr lang="en-IN" sz="2500" kern="1200"/>
        </a:p>
      </dsp:txBody>
      <dsp:txXfrm>
        <a:off x="60336" y="61427"/>
        <a:ext cx="1992069" cy="1175433"/>
      </dsp:txXfrm>
    </dsp:sp>
    <dsp:sp modelId="{18E698B3-F5F0-4F91-84B6-B5DCEEDDD938}">
      <dsp:nvSpPr>
        <dsp:cNvPr id="0" name=""/>
        <dsp:cNvSpPr/>
      </dsp:nvSpPr>
      <dsp:spPr>
        <a:xfrm>
          <a:off x="2112741" y="1298649"/>
          <a:ext cx="6013185" cy="1235769"/>
        </a:xfrm>
        <a:prstGeom prst="rect">
          <a:avLst/>
        </a:prstGeom>
        <a:noFill/>
        <a:ln w="6350" cap="flat" cmpd="sng" algn="ctr">
          <a:solidFill>
            <a:schemeClr val="dk1">
              <a:alpha val="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47625" tIns="47625" rIns="47625" bIns="47625" numCol="1" spcCol="1270" anchor="b" anchorCtr="0">
          <a:noAutofit/>
        </a:bodyPr>
        <a:lstStyle/>
        <a:p>
          <a:pPr marL="0" lvl="0" indent="0" algn="l" defTabSz="1111250">
            <a:lnSpc>
              <a:spcPct val="90000"/>
            </a:lnSpc>
            <a:spcBef>
              <a:spcPct val="0"/>
            </a:spcBef>
            <a:spcAft>
              <a:spcPct val="35000"/>
            </a:spcAft>
            <a:buNone/>
          </a:pPr>
          <a:r>
            <a:rPr lang="en-US" sz="2500" kern="1200">
              <a:ea typeface="+mn-lt"/>
              <a:cs typeface="+mn-lt"/>
            </a:rPr>
            <a:t>Expanded via 18,000+ community clinics.  </a:t>
          </a:r>
          <a:endParaRPr lang="en-IN" sz="2500" kern="1200"/>
        </a:p>
      </dsp:txBody>
      <dsp:txXfrm>
        <a:off x="2112741" y="1298649"/>
        <a:ext cx="6013185" cy="1235769"/>
      </dsp:txXfrm>
    </dsp:sp>
    <dsp:sp modelId="{5DE9F6A7-4479-4C9A-A9FE-F9131AC7DFD0}">
      <dsp:nvSpPr>
        <dsp:cNvPr id="0" name=""/>
        <dsp:cNvSpPr/>
      </dsp:nvSpPr>
      <dsp:spPr>
        <a:xfrm>
          <a:off x="0" y="1298649"/>
          <a:ext cx="2112741" cy="1235769"/>
        </a:xfrm>
        <a:prstGeom prst="round2SameRect">
          <a:avLst>
            <a:gd name="adj1" fmla="val 16670"/>
            <a:gd name="adj2" fmla="val 0"/>
          </a:avLst>
        </a:prstGeom>
        <a:solidFill>
          <a:schemeClr val="accent5">
            <a:hueOff val="3038109"/>
            <a:satOff val="-1368"/>
            <a:lumOff val="-1699"/>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47625" tIns="47625" rIns="47625" bIns="47625" numCol="1" spcCol="1270" anchor="ctr" anchorCtr="0">
          <a:noAutofit/>
        </a:bodyPr>
        <a:lstStyle/>
        <a:p>
          <a:pPr marL="0" lvl="0" indent="0" algn="ctr" defTabSz="1111250">
            <a:lnSpc>
              <a:spcPct val="90000"/>
            </a:lnSpc>
            <a:spcBef>
              <a:spcPct val="0"/>
            </a:spcBef>
            <a:spcAft>
              <a:spcPct val="35000"/>
            </a:spcAft>
            <a:buFont typeface="Courier New" panose="02070309020205020404" pitchFamily="49" charset="0"/>
            <a:buNone/>
          </a:pPr>
          <a:r>
            <a:rPr lang="en-US" sz="2500" kern="1200">
              <a:ea typeface="+mn-lt"/>
              <a:cs typeface="+mn-lt"/>
            </a:rPr>
            <a:t>Accessibility</a:t>
          </a:r>
          <a:endParaRPr lang="en-IN" sz="2500" kern="1200"/>
        </a:p>
      </dsp:txBody>
      <dsp:txXfrm>
        <a:off x="60336" y="1358985"/>
        <a:ext cx="1992069" cy="1175433"/>
      </dsp:txXfrm>
    </dsp:sp>
    <dsp:sp modelId="{6CB679BE-1327-44BC-B73E-6A606486A5B4}">
      <dsp:nvSpPr>
        <dsp:cNvPr id="0" name=""/>
        <dsp:cNvSpPr/>
      </dsp:nvSpPr>
      <dsp:spPr>
        <a:xfrm>
          <a:off x="2112741" y="2596207"/>
          <a:ext cx="6013185" cy="1235769"/>
        </a:xfrm>
        <a:prstGeom prst="rect">
          <a:avLst/>
        </a:prstGeom>
        <a:noFill/>
        <a:ln w="6350" cap="flat" cmpd="sng" algn="ctr">
          <a:solidFill>
            <a:schemeClr val="dk1">
              <a:alpha val="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47625" tIns="47625" rIns="47625" bIns="47625" numCol="1" spcCol="1270" anchor="b" anchorCtr="0">
          <a:noAutofit/>
        </a:bodyPr>
        <a:lstStyle/>
        <a:p>
          <a:pPr marL="0" lvl="0" indent="0" algn="l" defTabSz="1111250">
            <a:lnSpc>
              <a:spcPct val="90000"/>
            </a:lnSpc>
            <a:spcBef>
              <a:spcPct val="0"/>
            </a:spcBef>
            <a:spcAft>
              <a:spcPct val="35000"/>
            </a:spcAft>
            <a:buNone/>
          </a:pPr>
          <a:r>
            <a:rPr lang="en-US" sz="2500" kern="1200">
              <a:ea typeface="+mn-lt"/>
              <a:cs typeface="+mn-lt"/>
            </a:rPr>
            <a:t>Free maternal care, subsidized medicines for chronic diseases.  </a:t>
          </a:r>
          <a:endParaRPr lang="en-IN" sz="2500" kern="1200"/>
        </a:p>
      </dsp:txBody>
      <dsp:txXfrm>
        <a:off x="2112741" y="2596207"/>
        <a:ext cx="6013185" cy="1235769"/>
      </dsp:txXfrm>
    </dsp:sp>
    <dsp:sp modelId="{15FECBF6-55D5-46D6-8DCF-5F633F158E19}">
      <dsp:nvSpPr>
        <dsp:cNvPr id="0" name=""/>
        <dsp:cNvSpPr/>
      </dsp:nvSpPr>
      <dsp:spPr>
        <a:xfrm>
          <a:off x="0" y="2596207"/>
          <a:ext cx="2112741" cy="1235769"/>
        </a:xfrm>
        <a:prstGeom prst="round2SameRect">
          <a:avLst>
            <a:gd name="adj1" fmla="val 16670"/>
            <a:gd name="adj2" fmla="val 0"/>
          </a:avLst>
        </a:prstGeom>
        <a:solidFill>
          <a:schemeClr val="accent5">
            <a:hueOff val="6076219"/>
            <a:satOff val="-2736"/>
            <a:lumOff val="-3398"/>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47625" tIns="47625" rIns="47625" bIns="47625" numCol="1" spcCol="1270" anchor="ctr" anchorCtr="0">
          <a:noAutofit/>
        </a:bodyPr>
        <a:lstStyle/>
        <a:p>
          <a:pPr marL="0" lvl="0" indent="0" algn="ctr" defTabSz="1111250">
            <a:lnSpc>
              <a:spcPct val="90000"/>
            </a:lnSpc>
            <a:spcBef>
              <a:spcPct val="0"/>
            </a:spcBef>
            <a:spcAft>
              <a:spcPct val="35000"/>
            </a:spcAft>
            <a:buNone/>
          </a:pPr>
          <a:r>
            <a:rPr lang="en-US" sz="2500" kern="1200">
              <a:ea typeface="+mn-lt"/>
              <a:cs typeface="+mn-lt"/>
            </a:rPr>
            <a:t>Affordability</a:t>
          </a:r>
          <a:endParaRPr lang="en-IN" sz="2500" kern="1200"/>
        </a:p>
      </dsp:txBody>
      <dsp:txXfrm>
        <a:off x="60336" y="2656543"/>
        <a:ext cx="1992069" cy="1175433"/>
      </dsp:txXfrm>
    </dsp:sp>
    <dsp:sp modelId="{F7FB60EE-D2B6-46DD-823A-3FA10B44BC6A}">
      <dsp:nvSpPr>
        <dsp:cNvPr id="0" name=""/>
        <dsp:cNvSpPr/>
      </dsp:nvSpPr>
      <dsp:spPr>
        <a:xfrm>
          <a:off x="2112741" y="3893765"/>
          <a:ext cx="6013185" cy="1235769"/>
        </a:xfrm>
        <a:prstGeom prst="rect">
          <a:avLst/>
        </a:prstGeom>
        <a:noFill/>
        <a:ln w="6350" cap="flat" cmpd="sng" algn="ctr">
          <a:solidFill>
            <a:schemeClr val="dk1">
              <a:alpha val="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47625" tIns="47625" rIns="47625" bIns="47625" numCol="1" spcCol="1270" anchor="b" anchorCtr="0">
          <a:noAutofit/>
        </a:bodyPr>
        <a:lstStyle/>
        <a:p>
          <a:pPr marL="0" lvl="0" indent="0" algn="l" defTabSz="1111250">
            <a:lnSpc>
              <a:spcPct val="90000"/>
            </a:lnSpc>
            <a:spcBef>
              <a:spcPct val="0"/>
            </a:spcBef>
            <a:spcAft>
              <a:spcPct val="35000"/>
            </a:spcAft>
            <a:buNone/>
          </a:pPr>
          <a:r>
            <a:rPr lang="en-US" sz="2500" kern="1200">
              <a:ea typeface="+mn-lt"/>
              <a:cs typeface="+mn-lt"/>
            </a:rPr>
            <a:t>Initiatives like e-Mushak (digital drug tracking) and Telemedicine services in rural areas.  </a:t>
          </a:r>
          <a:endParaRPr lang="en-IN" sz="2500" kern="1200"/>
        </a:p>
      </dsp:txBody>
      <dsp:txXfrm>
        <a:off x="2112741" y="3893765"/>
        <a:ext cx="6013185" cy="1235769"/>
      </dsp:txXfrm>
    </dsp:sp>
    <dsp:sp modelId="{C93BA715-E478-48D2-A00B-D7BFCC94645C}">
      <dsp:nvSpPr>
        <dsp:cNvPr id="0" name=""/>
        <dsp:cNvSpPr/>
      </dsp:nvSpPr>
      <dsp:spPr>
        <a:xfrm>
          <a:off x="0" y="3893765"/>
          <a:ext cx="2112741" cy="1235769"/>
        </a:xfrm>
        <a:prstGeom prst="round2SameRect">
          <a:avLst>
            <a:gd name="adj1" fmla="val 16670"/>
            <a:gd name="adj2" fmla="val 0"/>
          </a:avLst>
        </a:prstGeom>
        <a:solidFill>
          <a:schemeClr val="accent5">
            <a:hueOff val="9114327"/>
            <a:satOff val="-4104"/>
            <a:lumOff val="-5097"/>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47625" tIns="47625" rIns="47625" bIns="47625" numCol="1" spcCol="1270" anchor="ctr" anchorCtr="0">
          <a:noAutofit/>
        </a:bodyPr>
        <a:lstStyle/>
        <a:p>
          <a:pPr marL="0" lvl="0" indent="0" algn="ctr" defTabSz="1111250">
            <a:lnSpc>
              <a:spcPct val="90000"/>
            </a:lnSpc>
            <a:spcBef>
              <a:spcPct val="0"/>
            </a:spcBef>
            <a:spcAft>
              <a:spcPct val="35000"/>
            </a:spcAft>
            <a:buNone/>
          </a:pPr>
          <a:r>
            <a:rPr lang="en-US" sz="2500" kern="1200">
              <a:ea typeface="+mn-lt"/>
              <a:cs typeface="+mn-lt"/>
            </a:rPr>
            <a:t>Digital Health</a:t>
          </a:r>
          <a:endParaRPr lang="en-IN" sz="2500" kern="1200"/>
        </a:p>
      </dsp:txBody>
      <dsp:txXfrm>
        <a:off x="60336" y="3954101"/>
        <a:ext cx="1992069" cy="1175433"/>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E4AC65-5D3E-47B0-ADEE-B8D4C40D04A9}">
      <dsp:nvSpPr>
        <dsp:cNvPr id="0" name=""/>
        <dsp:cNvSpPr/>
      </dsp:nvSpPr>
      <dsp:spPr>
        <a:xfrm>
          <a:off x="0" y="2063270"/>
          <a:ext cx="12191930" cy="2743200"/>
        </a:xfrm>
        <a:prstGeom prst="notched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A51913F-9380-4BCF-8E6A-2335C65C419A}">
      <dsp:nvSpPr>
        <dsp:cNvPr id="0" name=""/>
        <dsp:cNvSpPr/>
      </dsp:nvSpPr>
      <dsp:spPr>
        <a:xfrm>
          <a:off x="-17891" y="0"/>
          <a:ext cx="967061" cy="27432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b" anchorCtr="0">
          <a:noAutofit/>
        </a:bodyPr>
        <a:lstStyle/>
        <a:p>
          <a:pPr marL="0" lvl="0" indent="0" algn="ctr" defTabSz="622300">
            <a:lnSpc>
              <a:spcPct val="90000"/>
            </a:lnSpc>
            <a:spcBef>
              <a:spcPct val="0"/>
            </a:spcBef>
            <a:spcAft>
              <a:spcPct val="35000"/>
            </a:spcAft>
            <a:buNone/>
          </a:pPr>
          <a:r>
            <a:rPr lang="en-US" sz="1400" kern="1200"/>
            <a:t>1973-78: First Five-Year Plan </a:t>
          </a:r>
          <a:endParaRPr lang="en-IN" sz="1400" kern="1200"/>
        </a:p>
      </dsp:txBody>
      <dsp:txXfrm>
        <a:off x="-17891" y="0"/>
        <a:ext cx="967061" cy="2743200"/>
      </dsp:txXfrm>
    </dsp:sp>
    <dsp:sp modelId="{8D5779B9-FB85-49BC-864C-39ED7ED6B2FD}">
      <dsp:nvSpPr>
        <dsp:cNvPr id="0" name=""/>
        <dsp:cNvSpPr/>
      </dsp:nvSpPr>
      <dsp:spPr>
        <a:xfrm>
          <a:off x="-42267" y="2931074"/>
          <a:ext cx="1009682" cy="1073016"/>
        </a:xfrm>
        <a:prstGeom prst="ellips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D183DF9-4D60-4127-8163-2FEEEBEE0BA6}">
      <dsp:nvSpPr>
        <dsp:cNvPr id="0" name=""/>
        <dsp:cNvSpPr/>
      </dsp:nvSpPr>
      <dsp:spPr>
        <a:xfrm>
          <a:off x="982143" y="4105473"/>
          <a:ext cx="1167011" cy="27432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t" anchorCtr="0">
          <a:noAutofit/>
        </a:bodyPr>
        <a:lstStyle/>
        <a:p>
          <a:pPr marL="0" lvl="0" indent="0" algn="ctr" defTabSz="622300">
            <a:lnSpc>
              <a:spcPct val="90000"/>
            </a:lnSpc>
            <a:spcBef>
              <a:spcPct val="0"/>
            </a:spcBef>
            <a:spcAft>
              <a:spcPct val="35000"/>
            </a:spcAft>
            <a:buNone/>
          </a:pPr>
          <a:r>
            <a:rPr lang="en-IN" sz="1400" kern="1200"/>
            <a:t>1976: The Population Policy</a:t>
          </a:r>
        </a:p>
      </dsp:txBody>
      <dsp:txXfrm>
        <a:off x="982143" y="4105473"/>
        <a:ext cx="1167011" cy="2743200"/>
      </dsp:txXfrm>
    </dsp:sp>
    <dsp:sp modelId="{EB20104F-CFFA-4729-884B-6433EB94646C}">
      <dsp:nvSpPr>
        <dsp:cNvPr id="0" name=""/>
        <dsp:cNvSpPr/>
      </dsp:nvSpPr>
      <dsp:spPr>
        <a:xfrm>
          <a:off x="1043951" y="2912410"/>
          <a:ext cx="1080388" cy="1110344"/>
        </a:xfrm>
        <a:prstGeom prst="ellipse">
          <a:avLst/>
        </a:prstGeom>
        <a:solidFill>
          <a:schemeClr val="accent2">
            <a:hueOff val="-115703"/>
            <a:satOff val="-2403"/>
            <a:lumOff val="-65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3B1E6F5-B8B0-4382-A04B-41ABABC9D96D}">
      <dsp:nvSpPr>
        <dsp:cNvPr id="0" name=""/>
        <dsp:cNvSpPr/>
      </dsp:nvSpPr>
      <dsp:spPr>
        <a:xfrm>
          <a:off x="2180066" y="0"/>
          <a:ext cx="967061" cy="27432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b" anchorCtr="0">
          <a:noAutofit/>
        </a:bodyPr>
        <a:lstStyle/>
        <a:p>
          <a:pPr marL="0" lvl="0" indent="0" algn="ctr" defTabSz="622300">
            <a:lnSpc>
              <a:spcPct val="90000"/>
            </a:lnSpc>
            <a:spcBef>
              <a:spcPct val="0"/>
            </a:spcBef>
            <a:spcAft>
              <a:spcPct val="35000"/>
            </a:spcAft>
            <a:buNone/>
          </a:pPr>
          <a:r>
            <a:rPr lang="en-IN" sz="1400" kern="1200"/>
            <a:t>1980-85: Second Five-Year Plan</a:t>
          </a:r>
        </a:p>
      </dsp:txBody>
      <dsp:txXfrm>
        <a:off x="2180066" y="0"/>
        <a:ext cx="967061" cy="2743200"/>
      </dsp:txXfrm>
    </dsp:sp>
    <dsp:sp modelId="{DD981411-0182-4143-94A5-C27B49B6493A}">
      <dsp:nvSpPr>
        <dsp:cNvPr id="0" name=""/>
        <dsp:cNvSpPr/>
      </dsp:nvSpPr>
      <dsp:spPr>
        <a:xfrm>
          <a:off x="2216004" y="2873827"/>
          <a:ext cx="1018364" cy="1110344"/>
        </a:xfrm>
        <a:prstGeom prst="ellipse">
          <a:avLst/>
        </a:prstGeom>
        <a:solidFill>
          <a:schemeClr val="accent2">
            <a:hueOff val="-231406"/>
            <a:satOff val="-4807"/>
            <a:lumOff val="-130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F06353D-A6A7-4077-A6BF-1E17BCA7C0FF}">
      <dsp:nvSpPr>
        <dsp:cNvPr id="0" name=""/>
        <dsp:cNvSpPr/>
      </dsp:nvSpPr>
      <dsp:spPr>
        <a:xfrm>
          <a:off x="3358781" y="4105473"/>
          <a:ext cx="967061" cy="27432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t" anchorCtr="0">
          <a:noAutofit/>
        </a:bodyPr>
        <a:lstStyle/>
        <a:p>
          <a:pPr marL="0" lvl="0" indent="0" algn="ctr" defTabSz="622300">
            <a:lnSpc>
              <a:spcPct val="90000"/>
            </a:lnSpc>
            <a:spcBef>
              <a:spcPct val="0"/>
            </a:spcBef>
            <a:spcAft>
              <a:spcPct val="35000"/>
            </a:spcAft>
            <a:buNone/>
          </a:pPr>
          <a:r>
            <a:rPr lang="en-IN" sz="1400" kern="1200"/>
            <a:t>1985-90: Third Five-Year Plan</a:t>
          </a:r>
        </a:p>
      </dsp:txBody>
      <dsp:txXfrm>
        <a:off x="3358781" y="4105473"/>
        <a:ext cx="967061" cy="2743200"/>
      </dsp:txXfrm>
    </dsp:sp>
    <dsp:sp modelId="{A9B9C4B0-0603-4643-9135-B8053C5C3552}">
      <dsp:nvSpPr>
        <dsp:cNvPr id="0" name=""/>
        <dsp:cNvSpPr/>
      </dsp:nvSpPr>
      <dsp:spPr>
        <a:xfrm>
          <a:off x="3320043" y="2845836"/>
          <a:ext cx="1070801" cy="1166326"/>
        </a:xfrm>
        <a:prstGeom prst="ellipse">
          <a:avLst/>
        </a:prstGeom>
        <a:solidFill>
          <a:schemeClr val="accent2">
            <a:hueOff val="-347110"/>
            <a:satOff val="-7210"/>
            <a:lumOff val="-196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D18C4BA-7A22-469D-A169-61F57E7D35E5}">
      <dsp:nvSpPr>
        <dsp:cNvPr id="0" name=""/>
        <dsp:cNvSpPr/>
      </dsp:nvSpPr>
      <dsp:spPr>
        <a:xfrm>
          <a:off x="4505833" y="0"/>
          <a:ext cx="967061" cy="27432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b" anchorCtr="0">
          <a:noAutofit/>
        </a:bodyPr>
        <a:lstStyle/>
        <a:p>
          <a:pPr marL="0" lvl="0" indent="0" algn="ctr" defTabSz="622300">
            <a:lnSpc>
              <a:spcPct val="90000"/>
            </a:lnSpc>
            <a:spcBef>
              <a:spcPct val="0"/>
            </a:spcBef>
            <a:spcAft>
              <a:spcPct val="35000"/>
            </a:spcAft>
            <a:buNone/>
          </a:pPr>
          <a:r>
            <a:rPr lang="en-IN" sz="1400" kern="1200"/>
            <a:t>1990-95: Fourth Five-Year Plan</a:t>
          </a:r>
        </a:p>
      </dsp:txBody>
      <dsp:txXfrm>
        <a:off x="4505833" y="0"/>
        <a:ext cx="967061" cy="2743200"/>
      </dsp:txXfrm>
    </dsp:sp>
    <dsp:sp modelId="{85608028-4F91-4F25-8FBD-EFB0189C087B}">
      <dsp:nvSpPr>
        <dsp:cNvPr id="0" name=""/>
        <dsp:cNvSpPr/>
      </dsp:nvSpPr>
      <dsp:spPr>
        <a:xfrm>
          <a:off x="4457858" y="2864497"/>
          <a:ext cx="1098706" cy="1129005"/>
        </a:xfrm>
        <a:prstGeom prst="ellipse">
          <a:avLst/>
        </a:prstGeom>
        <a:solidFill>
          <a:schemeClr val="accent2">
            <a:hueOff val="-462813"/>
            <a:satOff val="-9614"/>
            <a:lumOff val="-26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1E37FBD-275F-41A3-85E4-2CACB2B71411}">
      <dsp:nvSpPr>
        <dsp:cNvPr id="0" name=""/>
        <dsp:cNvSpPr/>
      </dsp:nvSpPr>
      <dsp:spPr>
        <a:xfrm>
          <a:off x="5613393" y="4105473"/>
          <a:ext cx="1196564" cy="27432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t" anchorCtr="0">
          <a:noAutofit/>
        </a:bodyPr>
        <a:lstStyle/>
        <a:p>
          <a:pPr marL="0" lvl="0" indent="0" algn="ctr" defTabSz="622300">
            <a:lnSpc>
              <a:spcPct val="90000"/>
            </a:lnSpc>
            <a:spcBef>
              <a:spcPct val="0"/>
            </a:spcBef>
            <a:spcAft>
              <a:spcPct val="35000"/>
            </a:spcAft>
            <a:buNone/>
          </a:pPr>
          <a:r>
            <a:rPr lang="en-IN" sz="1400" kern="1200"/>
            <a:t>1997: The Health and Population Sector Strategy (HPSS)</a:t>
          </a:r>
        </a:p>
      </dsp:txBody>
      <dsp:txXfrm>
        <a:off x="5613393" y="4105473"/>
        <a:ext cx="1196564" cy="2743200"/>
      </dsp:txXfrm>
    </dsp:sp>
    <dsp:sp modelId="{F9C76F8B-83A1-4104-952C-5394A9A4212E}">
      <dsp:nvSpPr>
        <dsp:cNvPr id="0" name=""/>
        <dsp:cNvSpPr/>
      </dsp:nvSpPr>
      <dsp:spPr>
        <a:xfrm>
          <a:off x="5633458" y="2864497"/>
          <a:ext cx="1158151" cy="1129005"/>
        </a:xfrm>
        <a:prstGeom prst="ellipse">
          <a:avLst/>
        </a:prstGeom>
        <a:solidFill>
          <a:schemeClr val="accent2">
            <a:hueOff val="-578516"/>
            <a:satOff val="-12017"/>
            <a:lumOff val="-326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8951C3B-F617-4891-AD51-1D57A935A721}">
      <dsp:nvSpPr>
        <dsp:cNvPr id="0" name=""/>
        <dsp:cNvSpPr/>
      </dsp:nvSpPr>
      <dsp:spPr>
        <a:xfrm>
          <a:off x="6916293" y="0"/>
          <a:ext cx="967061" cy="27432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b" anchorCtr="0">
          <a:noAutofit/>
        </a:bodyPr>
        <a:lstStyle/>
        <a:p>
          <a:pPr marL="0" lvl="0" indent="0" algn="ctr" defTabSz="622300">
            <a:lnSpc>
              <a:spcPct val="90000"/>
            </a:lnSpc>
            <a:spcBef>
              <a:spcPct val="0"/>
            </a:spcBef>
            <a:spcAft>
              <a:spcPct val="35000"/>
            </a:spcAft>
            <a:buNone/>
          </a:pPr>
          <a:r>
            <a:rPr lang="en-IN" sz="1400" kern="1200"/>
            <a:t>1997-2002: Fifth Five-Year Plan</a:t>
          </a:r>
        </a:p>
      </dsp:txBody>
      <dsp:txXfrm>
        <a:off x="6916293" y="0"/>
        <a:ext cx="967061" cy="2743200"/>
      </dsp:txXfrm>
    </dsp:sp>
    <dsp:sp modelId="{4D007C32-DAC9-42E9-A98F-4D0A187D24FA}">
      <dsp:nvSpPr>
        <dsp:cNvPr id="0" name=""/>
        <dsp:cNvSpPr/>
      </dsp:nvSpPr>
      <dsp:spPr>
        <a:xfrm>
          <a:off x="6896490" y="2855167"/>
          <a:ext cx="1085326" cy="1147665"/>
        </a:xfrm>
        <a:prstGeom prst="ellipse">
          <a:avLst/>
        </a:prstGeom>
        <a:solidFill>
          <a:schemeClr val="accent2">
            <a:hueOff val="-694219"/>
            <a:satOff val="-14421"/>
            <a:lumOff val="-392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F7721F9-8589-4BD0-BB77-FB6424AB0466}">
      <dsp:nvSpPr>
        <dsp:cNvPr id="0" name=""/>
        <dsp:cNvSpPr/>
      </dsp:nvSpPr>
      <dsp:spPr>
        <a:xfrm>
          <a:off x="7964362" y="4105473"/>
          <a:ext cx="1350781" cy="27432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t" anchorCtr="0">
          <a:noAutofit/>
        </a:bodyPr>
        <a:lstStyle/>
        <a:p>
          <a:pPr marL="0" lvl="0" indent="0" algn="ctr" defTabSz="622300">
            <a:lnSpc>
              <a:spcPct val="90000"/>
            </a:lnSpc>
            <a:spcBef>
              <a:spcPct val="0"/>
            </a:spcBef>
            <a:spcAft>
              <a:spcPct val="35000"/>
            </a:spcAft>
            <a:buNone/>
          </a:pPr>
          <a:r>
            <a:rPr lang="en-IN" sz="1400" kern="1200"/>
            <a:t>1998-2003: Health and Population Sector Programme (HPSP)</a:t>
          </a:r>
        </a:p>
      </dsp:txBody>
      <dsp:txXfrm>
        <a:off x="7964362" y="4105473"/>
        <a:ext cx="1350781" cy="2743200"/>
      </dsp:txXfrm>
    </dsp:sp>
    <dsp:sp modelId="{9800B28B-5086-4071-9D9F-E8E4328B1CC3}">
      <dsp:nvSpPr>
        <dsp:cNvPr id="0" name=""/>
        <dsp:cNvSpPr/>
      </dsp:nvSpPr>
      <dsp:spPr>
        <a:xfrm>
          <a:off x="8067551" y="2845836"/>
          <a:ext cx="1145388" cy="1166326"/>
        </a:xfrm>
        <a:prstGeom prst="ellipse">
          <a:avLst/>
        </a:prstGeom>
        <a:solidFill>
          <a:schemeClr val="accent2">
            <a:hueOff val="-809923"/>
            <a:satOff val="-16824"/>
            <a:lumOff val="-457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59E1927-F870-481C-B187-4E4BD78BA91F}">
      <dsp:nvSpPr>
        <dsp:cNvPr id="0" name=""/>
        <dsp:cNvSpPr/>
      </dsp:nvSpPr>
      <dsp:spPr>
        <a:xfrm>
          <a:off x="9288386" y="0"/>
          <a:ext cx="967061" cy="27432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b" anchorCtr="0">
          <a:noAutofit/>
        </a:bodyPr>
        <a:lstStyle/>
        <a:p>
          <a:pPr marL="0" lvl="0" indent="0" algn="ctr" defTabSz="622300">
            <a:lnSpc>
              <a:spcPct val="90000"/>
            </a:lnSpc>
            <a:spcBef>
              <a:spcPct val="0"/>
            </a:spcBef>
            <a:spcAft>
              <a:spcPct val="35000"/>
            </a:spcAft>
            <a:buNone/>
          </a:pPr>
          <a:r>
            <a:rPr lang="en-IN" sz="1400" kern="1200"/>
            <a:t>2000: Health Policy</a:t>
          </a:r>
        </a:p>
      </dsp:txBody>
      <dsp:txXfrm>
        <a:off x="9288386" y="0"/>
        <a:ext cx="967061" cy="2743200"/>
      </dsp:txXfrm>
    </dsp:sp>
    <dsp:sp modelId="{810D0916-35C6-4DB9-AE2C-7541D5E0ECA4}">
      <dsp:nvSpPr>
        <dsp:cNvPr id="0" name=""/>
        <dsp:cNvSpPr/>
      </dsp:nvSpPr>
      <dsp:spPr>
        <a:xfrm>
          <a:off x="9289340" y="2836506"/>
          <a:ext cx="1146163" cy="1184986"/>
        </a:xfrm>
        <a:prstGeom prst="ellipse">
          <a:avLst/>
        </a:prstGeom>
        <a:solidFill>
          <a:schemeClr val="accent2">
            <a:hueOff val="-925626"/>
            <a:satOff val="-19228"/>
            <a:lumOff val="-52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05AD78B-7A6C-4D1D-BDC0-D0813B69588C}">
      <dsp:nvSpPr>
        <dsp:cNvPr id="0" name=""/>
        <dsp:cNvSpPr/>
      </dsp:nvSpPr>
      <dsp:spPr>
        <a:xfrm>
          <a:off x="10435139" y="4105473"/>
          <a:ext cx="1253930" cy="27432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t" anchorCtr="0">
          <a:noAutofit/>
        </a:bodyPr>
        <a:lstStyle/>
        <a:p>
          <a:pPr marL="0" lvl="0" indent="0" algn="ctr" defTabSz="622300">
            <a:lnSpc>
              <a:spcPct val="90000"/>
            </a:lnSpc>
            <a:spcBef>
              <a:spcPct val="0"/>
            </a:spcBef>
            <a:spcAft>
              <a:spcPct val="35000"/>
            </a:spcAft>
            <a:buNone/>
          </a:pPr>
          <a:r>
            <a:rPr lang="en-IN" sz="1400" kern="1200"/>
            <a:t>2003-2010: Health Nutrition and Population sector Programme (HNPSP)</a:t>
          </a:r>
        </a:p>
      </dsp:txBody>
      <dsp:txXfrm>
        <a:off x="10435139" y="4105473"/>
        <a:ext cx="1253930" cy="2743200"/>
      </dsp:txXfrm>
    </dsp:sp>
    <dsp:sp modelId="{1231B75D-1C59-434D-B3F6-4C89038D5CA2}">
      <dsp:nvSpPr>
        <dsp:cNvPr id="0" name=""/>
        <dsp:cNvSpPr/>
      </dsp:nvSpPr>
      <dsp:spPr>
        <a:xfrm>
          <a:off x="10531829" y="2855167"/>
          <a:ext cx="1067886" cy="1147665"/>
        </a:xfrm>
        <a:prstGeom prst="ellipse">
          <a:avLst/>
        </a:prstGeom>
        <a:solidFill>
          <a:schemeClr val="accent2">
            <a:hueOff val="-1041329"/>
            <a:satOff val="-21631"/>
            <a:lumOff val="-588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C34F65-E794-4FF9-B3C7-8C7B62BDC910}">
      <dsp:nvSpPr>
        <dsp:cNvPr id="0" name=""/>
        <dsp:cNvSpPr/>
      </dsp:nvSpPr>
      <dsp:spPr>
        <a:xfrm>
          <a:off x="730" y="515464"/>
          <a:ext cx="2848161" cy="1708896"/>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kern="1200"/>
            <a:t>INNOVATION:</a:t>
          </a:r>
          <a:r>
            <a:rPr lang="en-US" sz="1400" kern="1200"/>
            <a:t> Shift focus to Non- Communicable Diseases (NCD) and Robust Primary Health.</a:t>
          </a:r>
          <a:endParaRPr lang="en-US" sz="1400" kern="1200" dirty="0"/>
        </a:p>
      </dsp:txBody>
      <dsp:txXfrm>
        <a:off x="84151" y="598885"/>
        <a:ext cx="2681319" cy="1542054"/>
      </dsp:txXfrm>
    </dsp:sp>
    <dsp:sp modelId="{47814492-DAE5-4966-9A40-5240A1818856}">
      <dsp:nvSpPr>
        <dsp:cNvPr id="0" name=""/>
        <dsp:cNvSpPr/>
      </dsp:nvSpPr>
      <dsp:spPr>
        <a:xfrm>
          <a:off x="3133708" y="515464"/>
          <a:ext cx="2848161" cy="1708896"/>
        </a:xfrm>
        <a:prstGeom prst="roundRect">
          <a:avLst/>
        </a:prstGeom>
        <a:solidFill>
          <a:schemeClr val="accent5">
            <a:hueOff val="3038109"/>
            <a:satOff val="-1368"/>
            <a:lumOff val="-169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kern="1200"/>
            <a:t>FUNDING</a:t>
          </a:r>
          <a:r>
            <a:rPr lang="en-US" sz="1400" kern="1200"/>
            <a:t>: Increase Govt. Health Expenditure (Currently 0.7% Of GDP; Target 2-3%)</a:t>
          </a:r>
          <a:endParaRPr lang="en-US" sz="1400" kern="1200" dirty="0"/>
        </a:p>
      </dsp:txBody>
      <dsp:txXfrm>
        <a:off x="3217129" y="598885"/>
        <a:ext cx="2681319" cy="1542054"/>
      </dsp:txXfrm>
    </dsp:sp>
    <dsp:sp modelId="{7A257322-8BDA-4FA5-B5CF-9194CE011E90}">
      <dsp:nvSpPr>
        <dsp:cNvPr id="0" name=""/>
        <dsp:cNvSpPr/>
      </dsp:nvSpPr>
      <dsp:spPr>
        <a:xfrm>
          <a:off x="730" y="2509178"/>
          <a:ext cx="2848161" cy="1708896"/>
        </a:xfrm>
        <a:prstGeom prst="roundRect">
          <a:avLst/>
        </a:prstGeom>
        <a:solidFill>
          <a:schemeClr val="accent5">
            <a:hueOff val="6076219"/>
            <a:satOff val="-2736"/>
            <a:lumOff val="-339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kern="1200"/>
            <a:t>PRIMARY HEALTHCARE STRENGTHENING</a:t>
          </a:r>
          <a:r>
            <a:rPr lang="en-US" sz="1400" kern="1200"/>
            <a:t> : Expand PHC Workforce, Equitable Resource Distribution</a:t>
          </a:r>
          <a:endParaRPr lang="en-US" sz="1400" kern="1200" dirty="0"/>
        </a:p>
      </dsp:txBody>
      <dsp:txXfrm>
        <a:off x="84151" y="2592599"/>
        <a:ext cx="2681319" cy="1542054"/>
      </dsp:txXfrm>
    </dsp:sp>
    <dsp:sp modelId="{6BB5B944-1D1D-4333-9E06-88BBF4EFB216}">
      <dsp:nvSpPr>
        <dsp:cNvPr id="0" name=""/>
        <dsp:cNvSpPr/>
      </dsp:nvSpPr>
      <dsp:spPr>
        <a:xfrm>
          <a:off x="3133708" y="2509178"/>
          <a:ext cx="2848161" cy="1708896"/>
        </a:xfrm>
        <a:prstGeom prst="roundRect">
          <a:avLst/>
        </a:prstGeom>
        <a:solidFill>
          <a:schemeClr val="accent5">
            <a:hueOff val="9114327"/>
            <a:satOff val="-4104"/>
            <a:lumOff val="-509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kern="1200"/>
            <a:t>RESEARCH CULTURE</a:t>
          </a:r>
          <a:r>
            <a:rPr lang="en-US" sz="1400" kern="1200"/>
            <a:t>: Leverage Institutions Like </a:t>
          </a:r>
          <a:r>
            <a:rPr lang="en-US" sz="1400" b="1" kern="1200"/>
            <a:t>Matlab </a:t>
          </a:r>
          <a:r>
            <a:rPr lang="en-US" sz="1400" b="0" kern="1200"/>
            <a:t>(ICDDRB</a:t>
          </a:r>
          <a:r>
            <a:rPr lang="en-IN" sz="1400" kern="1200"/>
            <a:t>’s rural real-world laboratory</a:t>
          </a:r>
          <a:r>
            <a:rPr lang="en-US" sz="1400" b="0" kern="1200"/>
            <a:t>)</a:t>
          </a:r>
          <a:endParaRPr lang="en-US" sz="1400" b="1" kern="1200" dirty="0"/>
        </a:p>
      </dsp:txBody>
      <dsp:txXfrm>
        <a:off x="3217129" y="2592599"/>
        <a:ext cx="2681319" cy="1542054"/>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D62EEFF-5FDD-44D6-AF34-F2E370E17318}">
      <dsp:nvSpPr>
        <dsp:cNvPr id="0" name=""/>
        <dsp:cNvSpPr/>
      </dsp:nvSpPr>
      <dsp:spPr>
        <a:xfrm>
          <a:off x="0" y="206124"/>
          <a:ext cx="4206239" cy="1409118"/>
        </a:xfrm>
        <a:prstGeom prst="roundRect">
          <a:avLst/>
        </a:prstGeom>
        <a:gradFill rotWithShape="0">
          <a:gsLst>
            <a:gs pos="0">
              <a:schemeClr val="accent5">
                <a:hueOff val="0"/>
                <a:satOff val="0"/>
                <a:lumOff val="0"/>
                <a:alphaOff val="0"/>
                <a:lumMod val="110000"/>
                <a:satMod val="105000"/>
                <a:tint val="67000"/>
              </a:schemeClr>
            </a:gs>
            <a:gs pos="50000">
              <a:schemeClr val="accent5">
                <a:hueOff val="0"/>
                <a:satOff val="0"/>
                <a:lumOff val="0"/>
                <a:alphaOff val="0"/>
                <a:lumMod val="105000"/>
                <a:satMod val="103000"/>
                <a:tint val="73000"/>
              </a:schemeClr>
            </a:gs>
            <a:gs pos="100000">
              <a:schemeClr val="accent5">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IN" sz="2000" kern="1200"/>
            <a:t>Shasthyo Suroksha Karmasuchi (2016): Govn. Funded Health protection for people below BPL.</a:t>
          </a:r>
        </a:p>
      </dsp:txBody>
      <dsp:txXfrm>
        <a:off x="68787" y="274911"/>
        <a:ext cx="4068665" cy="1271544"/>
      </dsp:txXfrm>
    </dsp:sp>
    <dsp:sp modelId="{8180FAF3-2670-443B-9DEA-923CA87CD006}">
      <dsp:nvSpPr>
        <dsp:cNvPr id="0" name=""/>
        <dsp:cNvSpPr/>
      </dsp:nvSpPr>
      <dsp:spPr>
        <a:xfrm>
          <a:off x="0" y="1672843"/>
          <a:ext cx="4206239" cy="1409118"/>
        </a:xfrm>
        <a:prstGeom prst="roundRect">
          <a:avLst/>
        </a:prstGeom>
        <a:gradFill rotWithShape="0">
          <a:gsLst>
            <a:gs pos="0">
              <a:schemeClr val="accent5">
                <a:hueOff val="4557164"/>
                <a:satOff val="-2052"/>
                <a:lumOff val="-2548"/>
                <a:alphaOff val="0"/>
                <a:lumMod val="110000"/>
                <a:satMod val="105000"/>
                <a:tint val="67000"/>
              </a:schemeClr>
            </a:gs>
            <a:gs pos="50000">
              <a:schemeClr val="accent5">
                <a:hueOff val="4557164"/>
                <a:satOff val="-2052"/>
                <a:lumOff val="-2548"/>
                <a:alphaOff val="0"/>
                <a:lumMod val="105000"/>
                <a:satMod val="103000"/>
                <a:tint val="73000"/>
              </a:schemeClr>
            </a:gs>
            <a:gs pos="100000">
              <a:schemeClr val="accent5">
                <a:hueOff val="4557164"/>
                <a:satOff val="-2052"/>
                <a:lumOff val="-2548"/>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IN" sz="2000" kern="1200"/>
            <a:t>Health Insurance For Public Servants: Scheme for Govn. employees to enhance social protection</a:t>
          </a:r>
        </a:p>
      </dsp:txBody>
      <dsp:txXfrm>
        <a:off x="68787" y="1741630"/>
        <a:ext cx="4068665" cy="1271544"/>
      </dsp:txXfrm>
    </dsp:sp>
    <dsp:sp modelId="{FBBD0032-CF37-4998-BA16-085968A35B9F}">
      <dsp:nvSpPr>
        <dsp:cNvPr id="0" name=""/>
        <dsp:cNvSpPr/>
      </dsp:nvSpPr>
      <dsp:spPr>
        <a:xfrm>
          <a:off x="0" y="3139562"/>
          <a:ext cx="4206239" cy="1409118"/>
        </a:xfrm>
        <a:prstGeom prst="roundRect">
          <a:avLst/>
        </a:prstGeom>
        <a:gradFill rotWithShape="0">
          <a:gsLst>
            <a:gs pos="0">
              <a:schemeClr val="accent5">
                <a:hueOff val="9114327"/>
                <a:satOff val="-4104"/>
                <a:lumOff val="-5097"/>
                <a:alphaOff val="0"/>
                <a:lumMod val="110000"/>
                <a:satMod val="105000"/>
                <a:tint val="67000"/>
              </a:schemeClr>
            </a:gs>
            <a:gs pos="50000">
              <a:schemeClr val="accent5">
                <a:hueOff val="9114327"/>
                <a:satOff val="-4104"/>
                <a:lumOff val="-5097"/>
                <a:alphaOff val="0"/>
                <a:lumMod val="105000"/>
                <a:satMod val="103000"/>
                <a:tint val="73000"/>
              </a:schemeClr>
            </a:gs>
            <a:gs pos="100000">
              <a:schemeClr val="accent5">
                <a:hueOff val="9114327"/>
                <a:satOff val="-4104"/>
                <a:lumOff val="-5097"/>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IN" sz="2000" kern="1200"/>
            <a:t>Community- Based Health  Insurance (CBHI): Run by NGOs and microfinance institutions for underserved communities.</a:t>
          </a:r>
        </a:p>
      </dsp:txBody>
      <dsp:txXfrm>
        <a:off x="68787" y="3208349"/>
        <a:ext cx="4068665" cy="1271544"/>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C460B42-F804-4B3C-A2A0-821D141EC30B}">
      <dsp:nvSpPr>
        <dsp:cNvPr id="0" name=""/>
        <dsp:cNvSpPr/>
      </dsp:nvSpPr>
      <dsp:spPr>
        <a:xfrm rot="1770211">
          <a:off x="3826678" y="3292157"/>
          <a:ext cx="914771" cy="52822"/>
        </a:xfrm>
        <a:custGeom>
          <a:avLst/>
          <a:gdLst/>
          <a:ahLst/>
          <a:cxnLst/>
          <a:rect l="0" t="0" r="0" b="0"/>
          <a:pathLst>
            <a:path>
              <a:moveTo>
                <a:pt x="0" y="26411"/>
              </a:moveTo>
              <a:lnTo>
                <a:pt x="914771" y="26411"/>
              </a:lnTo>
            </a:path>
          </a:pathLst>
        </a:custGeom>
        <a:noFill/>
        <a:ln w="12700" cap="flat" cmpd="sng" algn="ctr">
          <a:solidFill>
            <a:schemeClr val="accent1">
              <a:shade val="60000"/>
              <a:hueOff val="0"/>
              <a:satOff val="0"/>
              <a:lumOff val="0"/>
              <a:alphaOff val="0"/>
            </a:schemeClr>
          </a:solidFill>
          <a:prstDash val="solid"/>
          <a:miter lim="800000"/>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358EBF18-B6A7-4784-9EE3-339BDEE59E61}">
      <dsp:nvSpPr>
        <dsp:cNvPr id="0" name=""/>
        <dsp:cNvSpPr/>
      </dsp:nvSpPr>
      <dsp:spPr>
        <a:xfrm rot="19829789">
          <a:off x="3826678" y="1601475"/>
          <a:ext cx="914771" cy="52822"/>
        </a:xfrm>
        <a:custGeom>
          <a:avLst/>
          <a:gdLst/>
          <a:ahLst/>
          <a:cxnLst/>
          <a:rect l="0" t="0" r="0" b="0"/>
          <a:pathLst>
            <a:path>
              <a:moveTo>
                <a:pt x="0" y="26411"/>
              </a:moveTo>
              <a:lnTo>
                <a:pt x="914771" y="26411"/>
              </a:lnTo>
            </a:path>
          </a:pathLst>
        </a:custGeom>
        <a:noFill/>
        <a:ln w="12700" cap="flat" cmpd="sng" algn="ctr">
          <a:solidFill>
            <a:schemeClr val="accent1">
              <a:shade val="60000"/>
              <a:hueOff val="0"/>
              <a:satOff val="0"/>
              <a:lumOff val="0"/>
              <a:alphaOff val="0"/>
            </a:schemeClr>
          </a:solidFill>
          <a:prstDash val="solid"/>
          <a:miter lim="800000"/>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4C38A1CD-8FB0-4F29-89E7-88164251DA90}">
      <dsp:nvSpPr>
        <dsp:cNvPr id="0" name=""/>
        <dsp:cNvSpPr/>
      </dsp:nvSpPr>
      <dsp:spPr>
        <a:xfrm>
          <a:off x="923259" y="907733"/>
          <a:ext cx="3130989" cy="3130989"/>
        </a:xfrm>
        <a:prstGeom prst="ellipse">
          <a:avLst/>
        </a:prstGeom>
        <a:solidFill>
          <a:srgbClr val="0070C0"/>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9EECA102-9F09-44CF-BCE2-42CFA8D85FDE}">
      <dsp:nvSpPr>
        <dsp:cNvPr id="0" name=""/>
        <dsp:cNvSpPr/>
      </dsp:nvSpPr>
      <dsp:spPr>
        <a:xfrm>
          <a:off x="4560336" y="755"/>
          <a:ext cx="1878593" cy="1878593"/>
        </a:xfrm>
        <a:prstGeom prst="ellipse">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7145" tIns="17145" rIns="17145" bIns="17145" numCol="1" spcCol="1270" anchor="ctr" anchorCtr="0">
          <a:noAutofit/>
        </a:bodyPr>
        <a:lstStyle/>
        <a:p>
          <a:pPr marL="0" lvl="0" indent="0" algn="ctr" defTabSz="1200150">
            <a:lnSpc>
              <a:spcPct val="90000"/>
            </a:lnSpc>
            <a:spcBef>
              <a:spcPct val="0"/>
            </a:spcBef>
            <a:spcAft>
              <a:spcPct val="35000"/>
            </a:spcAft>
            <a:buNone/>
          </a:pPr>
          <a:r>
            <a:rPr lang="en-US" sz="2700" kern="1200">
              <a:solidFill>
                <a:schemeClr val="tx1"/>
              </a:solidFill>
            </a:rPr>
            <a:t>“low-hanging fruits”</a:t>
          </a:r>
          <a:endParaRPr lang="en-IN" sz="2700" kern="1200">
            <a:solidFill>
              <a:schemeClr val="tx1"/>
            </a:solidFill>
          </a:endParaRPr>
        </a:p>
      </dsp:txBody>
      <dsp:txXfrm>
        <a:off x="4835450" y="275869"/>
        <a:ext cx="1328365" cy="1328365"/>
      </dsp:txXfrm>
    </dsp:sp>
    <dsp:sp modelId="{573F0C98-EB65-48E7-ABB8-84CA141DB74B}">
      <dsp:nvSpPr>
        <dsp:cNvPr id="0" name=""/>
        <dsp:cNvSpPr/>
      </dsp:nvSpPr>
      <dsp:spPr>
        <a:xfrm>
          <a:off x="6626789" y="755"/>
          <a:ext cx="2817890" cy="18785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285750" lvl="1" indent="-285750" algn="l" defTabSz="1333500">
            <a:lnSpc>
              <a:spcPct val="90000"/>
            </a:lnSpc>
            <a:spcBef>
              <a:spcPct val="0"/>
            </a:spcBef>
            <a:spcAft>
              <a:spcPct val="15000"/>
            </a:spcAft>
            <a:buChar char="•"/>
          </a:pPr>
          <a:r>
            <a:rPr lang="en-US" sz="3000" kern="1200"/>
            <a:t>Child Mortality</a:t>
          </a:r>
          <a:endParaRPr lang="en-IN" sz="3000" kern="1200"/>
        </a:p>
        <a:p>
          <a:pPr marL="285750" lvl="1" indent="-285750" algn="l" defTabSz="1333500">
            <a:lnSpc>
              <a:spcPct val="90000"/>
            </a:lnSpc>
            <a:spcBef>
              <a:spcPct val="0"/>
            </a:spcBef>
            <a:spcAft>
              <a:spcPct val="15000"/>
            </a:spcAft>
            <a:buChar char="•"/>
          </a:pPr>
          <a:r>
            <a:rPr lang="en-US" sz="3000" kern="1200"/>
            <a:t>Fertility</a:t>
          </a:r>
          <a:endParaRPr lang="en-IN" sz="3000" kern="1200"/>
        </a:p>
      </dsp:txBody>
      <dsp:txXfrm>
        <a:off x="6626789" y="755"/>
        <a:ext cx="2817890" cy="1878593"/>
      </dsp:txXfrm>
    </dsp:sp>
    <dsp:sp modelId="{2A4DEDC6-CE5D-4189-B884-ABC7E92A59F0}">
      <dsp:nvSpPr>
        <dsp:cNvPr id="0" name=""/>
        <dsp:cNvSpPr/>
      </dsp:nvSpPr>
      <dsp:spPr>
        <a:xfrm>
          <a:off x="4560336" y="3067106"/>
          <a:ext cx="1878593" cy="1878593"/>
        </a:xfrm>
        <a:prstGeom prst="ellipse">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7145" tIns="17145" rIns="17145" bIns="17145" numCol="1" spcCol="1270" anchor="ctr" anchorCtr="0">
          <a:noAutofit/>
        </a:bodyPr>
        <a:lstStyle/>
        <a:p>
          <a:pPr marL="0" lvl="0" indent="0" algn="ctr" defTabSz="1200150">
            <a:lnSpc>
              <a:spcPct val="90000"/>
            </a:lnSpc>
            <a:spcBef>
              <a:spcPct val="0"/>
            </a:spcBef>
            <a:spcAft>
              <a:spcPct val="35000"/>
            </a:spcAft>
            <a:buNone/>
          </a:pPr>
          <a:r>
            <a:rPr lang="en-US" sz="2700" kern="1200">
              <a:solidFill>
                <a:schemeClr val="tx1"/>
              </a:solidFill>
            </a:rPr>
            <a:t>“high-hanging fruits”</a:t>
          </a:r>
          <a:endParaRPr lang="en-IN" sz="2700" kern="1200">
            <a:solidFill>
              <a:schemeClr val="tx1"/>
            </a:solidFill>
          </a:endParaRPr>
        </a:p>
      </dsp:txBody>
      <dsp:txXfrm>
        <a:off x="4835450" y="3342220"/>
        <a:ext cx="1328365" cy="1328365"/>
      </dsp:txXfrm>
    </dsp:sp>
    <dsp:sp modelId="{2F431B03-2BD0-4595-8CB4-DE9304704831}">
      <dsp:nvSpPr>
        <dsp:cNvPr id="0" name=""/>
        <dsp:cNvSpPr/>
      </dsp:nvSpPr>
      <dsp:spPr>
        <a:xfrm>
          <a:off x="6626789" y="3067106"/>
          <a:ext cx="2817890" cy="18785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285750" lvl="1" indent="-285750" algn="l" defTabSz="1333500">
            <a:lnSpc>
              <a:spcPct val="90000"/>
            </a:lnSpc>
            <a:spcBef>
              <a:spcPct val="0"/>
            </a:spcBef>
            <a:spcAft>
              <a:spcPct val="15000"/>
            </a:spcAft>
            <a:buChar char="•"/>
          </a:pPr>
          <a:r>
            <a:rPr lang="en-US" sz="3000" kern="1200"/>
            <a:t>Effective PHC</a:t>
          </a:r>
          <a:endParaRPr lang="en-IN" sz="3000" kern="1200"/>
        </a:p>
        <a:p>
          <a:pPr marL="285750" lvl="1" indent="-285750" algn="l" defTabSz="1333500">
            <a:lnSpc>
              <a:spcPct val="90000"/>
            </a:lnSpc>
            <a:spcBef>
              <a:spcPct val="0"/>
            </a:spcBef>
            <a:spcAft>
              <a:spcPct val="15000"/>
            </a:spcAft>
            <a:buChar char="•"/>
          </a:pPr>
          <a:r>
            <a:rPr lang="en-US" sz="3000" kern="1200"/>
            <a:t>Second-generation PHC</a:t>
          </a:r>
          <a:endParaRPr lang="en-IN" sz="3000" kern="1200"/>
        </a:p>
      </dsp:txBody>
      <dsp:txXfrm>
        <a:off x="6626789" y="3067106"/>
        <a:ext cx="2817890" cy="1878593"/>
      </dsp:txXfrm>
    </dsp:sp>
  </dsp:spTree>
</dsp:drawing>
</file>

<file path=ppt/diagrams/layout1.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1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2.xml><?xml version="1.0" encoding="utf-8"?>
<dgm:layoutDef xmlns:dgm="http://schemas.openxmlformats.org/drawingml/2006/diagram" xmlns:a="http://schemas.openxmlformats.org/drawingml/2006/main" uniqueId="urn:microsoft.com/office/officeart/2008/layout/AlternatingPictureBlocks">
  <dgm:title val=""/>
  <dgm:desc val=""/>
  <dgm:catLst>
    <dgm:cat type="picture" pri="15000"/>
    <dgm:cat type="pictureconvert" pri="15000"/>
    <dgm:cat type="list" pri="135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primFontSz" for="des" ptType="node" op="equ" val="65"/>
      <dgm:constr type="w" for="ch" forName="comp" refType="w"/>
      <dgm:constr type="h" for="ch" forName="comp" refType="h"/>
      <dgm:constr type="h" for="ch" forName="sibTrans" refType="w" refFor="ch" refForName="comp" op="equ" fact="0.05"/>
    </dgm:constrLst>
    <dgm:ruleLst/>
    <dgm:forEach name="Name0" axis="ch" ptType="node">
      <dgm:layoutNode name="comp" styleLbl="node1">
        <dgm:alg type="composite">
          <dgm:param type="ar" val="3.30"/>
        </dgm:alg>
        <dgm:shape xmlns:r="http://schemas.openxmlformats.org/officeDocument/2006/relationships" r:blip="">
          <dgm:adjLst/>
        </dgm:shape>
        <dgm:presOf/>
        <dgm:choose name="Name1">
          <dgm:if name="Name2" func="var" arg="dir" op="equ" val="norm">
            <dgm:choose name="Name4">
              <dgm:if name="Name5" axis="desOrSelf" ptType="node" func="posOdd" op="equ" val="1">
                <dgm:constrLst>
                  <dgm:constr type="l" for="ch" forName="rect1" refType="w" fact="0"/>
                  <dgm:constr type="t" for="ch" forName="rect1" refType="h" fact="0"/>
                  <dgm:constr type="w" for="ch" forName="rect1" refType="w" fact="0.3"/>
                  <dgm:constr type="h" for="ch" forName="rect1" refType="h"/>
                  <dgm:constr type="l" for="ch" forName="rect2" refType="w" fact="0.33"/>
                  <dgm:constr type="t" for="ch" forName="rect2" refType="h" fact="0"/>
                  <dgm:constr type="w" for="ch" forName="rect2" refType="w" fact="0.67"/>
                  <dgm:constr type="h" for="ch" forName="rect2" refType="h"/>
                </dgm:constrLst>
              </dgm:if>
              <dgm:else name="Name6">
                <dgm:constrLst>
                  <dgm:constr type="l" for="ch" forName="rect1" refType="w" fact="0.7"/>
                  <dgm:constr type="t" for="ch" forName="rect1" refType="h" fact="0"/>
                  <dgm:constr type="w" for="ch" forName="rect1" refType="w" fact="0.3"/>
                  <dgm:constr type="h" for="ch" forName="rect1" refType="h"/>
                  <dgm:constr type="l" for="ch" forName="rect2" refType="w" fact="0"/>
                  <dgm:constr type="t" for="ch" forName="rect2" refType="h" fact="0"/>
                  <dgm:constr type="w" for="ch" forName="rect2" refType="w" fact="0.67"/>
                  <dgm:constr type="h" for="ch" forName="rect2" refType="h"/>
                </dgm:constrLst>
              </dgm:else>
            </dgm:choose>
          </dgm:if>
          <dgm:else name="Name3">
            <dgm:choose name="Name7">
              <dgm:if name="Name8" axis="desOrSelf" ptType="node" func="posOdd" op="equ" val="1">
                <dgm:constrLst>
                  <dgm:constr type="l" for="ch" forName="rect1" refType="w" fact="0.7"/>
                  <dgm:constr type="t" for="ch" forName="rect1" refType="h" fact="0"/>
                  <dgm:constr type="w" for="ch" forName="rect1" refType="w" fact="0.3"/>
                  <dgm:constr type="h" for="ch" forName="rect1" refType="h"/>
                  <dgm:constr type="l" for="ch" forName="rect2" refType="w" fact="0"/>
                  <dgm:constr type="t" for="ch" forName="rect2" refType="h" fact="0"/>
                  <dgm:constr type="w" for="ch" forName="rect2" refType="w" fact="0.67"/>
                  <dgm:constr type="h" for="ch" forName="rect2" refType="h"/>
                </dgm:constrLst>
              </dgm:if>
              <dgm:else name="Name9">
                <dgm:constrLst>
                  <dgm:constr type="l" for="ch" forName="rect1" refType="w" fact="0"/>
                  <dgm:constr type="t" for="ch" forName="rect1" refType="h" fact="0"/>
                  <dgm:constr type="w" for="ch" forName="rect1" refType="w" fact="0.3"/>
                  <dgm:constr type="h" for="ch" forName="rect1" refType="h"/>
                  <dgm:constr type="l" for="ch" forName="rect2" refType="w" fact="0.33"/>
                  <dgm:constr type="t" for="ch" forName="rect2" refType="h" fact="0"/>
                  <dgm:constr type="w" for="ch" forName="rect2" refType="w" fact="0.67"/>
                  <dgm:constr type="h" for="ch" forName="rect2" refType="h"/>
                </dgm:constrLst>
              </dgm:else>
            </dgm:choose>
          </dgm:else>
        </dgm:choose>
        <dgm:ruleLst/>
        <dgm:layoutNode name="rect2" styleLbl="node1">
          <dgm:varLst>
            <dgm:bulletEnabled val="1"/>
          </dgm:varLst>
          <dgm:alg type="tx"/>
          <dgm:shape xmlns:r="http://schemas.openxmlformats.org/officeDocument/2006/relationships" type="rect" r:blip="">
            <dgm:adjLst/>
          </dgm:shape>
          <dgm:presOf axis="desOrSelf" ptType="node"/>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 styleLbl="lnNod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arrow4">
  <dgm:title val=""/>
  <dgm:desc val=""/>
  <dgm:catLst>
    <dgm:cat type="relationship" pri="8000"/>
    <dgm:cat type="process" pri="30000"/>
  </dgm:catLst>
  <dgm:samp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Lst>
      <dgm:cxnLst>
        <dgm:cxn modelId="3" srcId="0" destId="1" srcOrd="0" destOrd="0"/>
        <dgm:cxn modelId="4" srcId="0" destId="2" srcOrd="1" destOrd="0"/>
      </dgm:cxnLst>
      <dgm:bg/>
      <dgm:whole/>
    </dgm:dataModel>
  </dgm:clrData>
  <dgm:layoutNode name="compositeShape">
    <dgm:varLst>
      <dgm:chMax val="2"/>
      <dgm:dir/>
      <dgm:resizeHandles val="exact"/>
    </dgm:varLst>
    <dgm:alg type="composite"/>
    <dgm:shape xmlns:r="http://schemas.openxmlformats.org/officeDocument/2006/relationships" r:blip="">
      <dgm:adjLst/>
    </dgm:shape>
    <dgm:presOf/>
    <dgm:choose name="Name0">
      <dgm:if name="Name1" func="var" arg="dir" op="equ" val="norm">
        <dgm:choose name="Name2">
          <dgm:if name="Name3" axis="ch" ptType="node" func="cnt" op="lte" val="1">
            <dgm:constrLst>
              <dgm:constr type="primFontSz" for="des" ptType="node" op="equ" val="65"/>
              <dgm:constr type="w" for="ch" forName="upArrow" refType="w" fact="0.33"/>
              <dgm:constr type="h" for="ch" forName="upArrow" refType="h"/>
              <dgm:constr type="b" for="ch" forName="upArrow" refType="h" fact="0.48"/>
              <dgm:constr type="l" for="ch" forName="upArrow"/>
              <dgm:constr type="h" for="ch" forName="upArrow" refType="w" refFor="ch" refForName="upArrow" op="gte" fact="0.75"/>
              <dgm:constr type="w" for="ch" forName="upArrowText" refType="w" fact="0.56"/>
              <dgm:constr type="h" for="ch" forName="upArrowText" refType="h"/>
              <dgm:constr type="b" for="ch" forName="upArrowText" refType="h" fact="0.48"/>
              <dgm:constr type="l" for="ch" forName="upArrowText" refType="w" refFor="ch" refForName="upArrow" fact="1.03"/>
            </dgm:constrLst>
          </dgm:if>
          <dgm:else name="Name4">
            <dgm:constrLst>
              <dgm:constr type="primFontSz" for="des" ptType="node" op="equ" val="65"/>
              <dgm:constr type="w" for="ch" forName="upArrow" refType="w" fact="0.33"/>
              <dgm:constr type="h" for="ch" forName="upArrow" refType="h" fact="0.48"/>
              <dgm:constr type="b" for="ch" forName="upArrow" refType="h" fact="0.48"/>
              <dgm:constr type="l" for="ch" forName="upArrow"/>
              <dgm:constr type="h" for="ch" forName="upArrow" refType="w" refFor="ch" refForName="upArrow" op="gte" fact="0.75"/>
              <dgm:constr type="w" for="ch" forName="upArrowText" refType="w" fact="0.56"/>
              <dgm:constr type="h" for="ch" forName="upArrowText" refType="h" fact="0.48"/>
              <dgm:constr type="b" for="ch" forName="upArrowText" refType="h" fact="0.48"/>
              <dgm:constr type="l" for="ch" forName="upArrowText" refType="w" refFor="ch" refForName="upArrow" fact="1.03"/>
              <dgm:constr type="w" for="ch" forName="downArrow" refType="w" fact="0.33"/>
              <dgm:constr type="h" for="ch" forName="downArrow" refType="h" fact="0.48"/>
              <dgm:constr type="t" for="ch" forName="downArrow" refType="h" fact="0.52"/>
              <dgm:constr type="l" for="ch" forName="downArrow" refType="w" refFor="ch" refForName="downArrow" fact="0.3"/>
              <dgm:constr type="h" for="ch" forName="downArrow" refType="w" refFor="ch" refForName="downArrow" op="gte" fact="0.75"/>
              <dgm:constr type="w" for="ch" forName="downArrowText" refType="w" fact="0.56"/>
              <dgm:constr type="h" for="ch" forName="downArrowText" refType="h" fact="0.48"/>
              <dgm:constr type="t" for="ch" forName="downArrowText" refType="h" fact="0.52"/>
              <dgm:constr type="l" for="ch" forName="downArrowText" refType="w" refFor="ch" refForName="downArrow" fact="1.33"/>
            </dgm:constrLst>
          </dgm:else>
        </dgm:choose>
      </dgm:if>
      <dgm:else name="Name5">
        <dgm:choose name="Name6">
          <dgm:if name="Name7" axis="ch" ptType="node" func="cnt" op="lte" val="1">
            <dgm:constrLst>
              <dgm:constr type="primFontSz" for="des" ptType="node" op="equ" val="65"/>
              <dgm:constr type="w" for="ch" forName="upArrow" refType="w" fact="0.33"/>
              <dgm:constr type="h" for="ch" forName="upArrow" refType="h"/>
              <dgm:constr type="t" for="ch" forName="upArrow"/>
              <dgm:constr type="l" for="ch" forName="upArrow" refType="w" fact="0.67"/>
              <dgm:constr type="h" for="ch" forName="upArrow" refType="w" refFor="ch" refForName="upArrow" op="gte" fact="0.75"/>
              <dgm:constr type="w" for="ch" forName="upArrowText" refType="w" fact="0.56"/>
              <dgm:constr type="h" for="ch" forName="upArrowText" refType="h"/>
              <dgm:constr type="t" for="ch" forName="upArrowText"/>
              <dgm:constr type="l" for="ch" forName="upArrowText" refType="w" fact="0.1"/>
            </dgm:constrLst>
          </dgm:if>
          <dgm:else name="Name8">
            <dgm:constrLst>
              <dgm:constr type="primFontSz" for="des" ptType="node" op="equ" val="65"/>
              <dgm:constr type="w" for="ch" forName="upArrow" refType="w" fact="0.33"/>
              <dgm:constr type="h" for="ch" forName="upArrow" refType="h" fact="0.48"/>
              <dgm:constr type="t" for="ch" forName="upArrow"/>
              <dgm:constr type="l" for="ch" forName="upArrow" refType="w" fact="0.67"/>
              <dgm:constr type="h" for="ch" forName="upArrow" refType="w" refFor="ch" refForName="upArrow" op="gte" fact="0.75"/>
              <dgm:constr type="w" for="ch" forName="upArrowText" refType="w" fact="0.56"/>
              <dgm:constr type="h" for="ch" forName="upArrowText" refType="h" fact="0.48"/>
              <dgm:constr type="t" for="ch" forName="upArrowText"/>
              <dgm:constr type="l" for="ch" forName="upArrowText" refType="w" fact="0.1"/>
              <dgm:constr type="w" for="ch" forName="downArrow" refType="w" fact="0.33"/>
              <dgm:constr type="h" for="ch" forName="downArrow" refType="h" fact="0.48"/>
              <dgm:constr type="t" for="ch" forName="downArrow" refType="h" fact="0.52"/>
              <dgm:constr type="l" for="ch" forName="downArrow" refType="w" fact="0.57"/>
              <dgm:constr type="h" for="ch" forName="downArrow" refType="w" refFor="ch" refForName="downArrow" op="gte" fact="0.75"/>
              <dgm:constr type="w" for="ch" forName="downArrowText" refType="w" fact="0.56"/>
              <dgm:constr type="h" for="ch" forName="downArrowText" refType="h" fact="0.48"/>
              <dgm:constr type="t" for="ch" forName="downArrowText" refType="h" fact="0.52"/>
              <dgm:constr type="l" for="ch" forName="downArrowText"/>
            </dgm:constrLst>
          </dgm:else>
        </dgm:choose>
      </dgm:else>
    </dgm:choose>
    <dgm:ruleLst/>
    <dgm:forEach name="Name9" axis="ch" ptType="node" cnt="1">
      <dgm:layoutNode name="upArrow" styleLbl="node1">
        <dgm:alg type="sp"/>
        <dgm:shape xmlns:r="http://schemas.openxmlformats.org/officeDocument/2006/relationships" type="upArrow" r:blip="">
          <dgm:adjLst/>
        </dgm:shape>
        <dgm:presOf/>
        <dgm:constrLst/>
        <dgm:ruleLst/>
      </dgm:layoutNode>
      <dgm:layoutNode name="upArrowText" styleLbl="revTx">
        <dgm:varLst>
          <dgm:chMax val="0"/>
          <dgm:bulletEnabled val="1"/>
        </dgm:varLst>
        <dgm:choose name="Name10">
          <dgm:if name="Name11" axis="root des" ptType="all node" func="maxDepth" op="gt" val="1">
            <dgm:alg type="tx">
              <dgm:param type="parTxLTRAlign" val="l"/>
              <dgm:param type="parTxRTLAlign" val="r"/>
              <dgm:param type="txAnchorVertCh" val="mid"/>
            </dgm:alg>
          </dgm:if>
          <dgm:else name="Name12">
            <dgm:choose name="Name13">
              <dgm:if name="Name14" func="var" arg="dir" op="equ" val="norm">
                <dgm:alg type="tx">
                  <dgm:param type="parTxLTRAlign" val="l"/>
                  <dgm:param type="parTxRTLAlign" val="l"/>
                  <dgm:param type="txAnchorVertCh" val="mid"/>
                </dgm:alg>
              </dgm:if>
              <dgm:else name="Name15">
                <dgm:alg type="tx">
                  <dgm:param type="parTxLTRAlign" val="r"/>
                  <dgm:param type="parTxRTLAlign" val="r"/>
                  <dgm:param type="txAnchorVertCh" val="mid"/>
                </dgm:alg>
              </dgm:else>
            </dgm:choose>
          </dgm:else>
        </dgm:choose>
        <dgm:shape xmlns:r="http://schemas.openxmlformats.org/officeDocument/2006/relationships" type="rect" r:blip="">
          <dgm:adjLst/>
        </dgm:shape>
        <dgm:presOf axis="desOrSelf" ptType="node"/>
        <dgm:constrLst>
          <dgm:constr type="tMarg"/>
        </dgm:constrLst>
        <dgm:ruleLst>
          <dgm:rule type="primFontSz" val="5" fact="NaN" max="NaN"/>
        </dgm:ruleLst>
      </dgm:layoutNode>
    </dgm:forEach>
    <dgm:forEach name="Name16" axis="ch" ptType="node" st="2" cnt="1">
      <dgm:layoutNode name="downArrow" styleLbl="node1">
        <dgm:alg type="sp"/>
        <dgm:shape xmlns:r="http://schemas.openxmlformats.org/officeDocument/2006/relationships" type="downArrow" r:blip="">
          <dgm:adjLst/>
        </dgm:shape>
        <dgm:presOf/>
        <dgm:constrLst/>
        <dgm:ruleLst/>
      </dgm:layoutNode>
      <dgm:layoutNode name="downArrowText" styleLbl="revTx">
        <dgm:varLst>
          <dgm:chMax val="0"/>
          <dgm:bulletEnabled val="1"/>
        </dgm:varLst>
        <dgm:choose name="Name17">
          <dgm:if name="Name18" axis="root des" ptType="all node" func="maxDepth" op="gt" val="1">
            <dgm:alg type="tx">
              <dgm:param type="parTxLTRAlign" val="l"/>
              <dgm:param type="parTxRTLAlign" val="r"/>
              <dgm:param type="txAnchorVertCh" val="mid"/>
            </dgm:alg>
          </dgm:if>
          <dgm:else name="Name19">
            <dgm:choose name="Name20">
              <dgm:if name="Name21" func="var" arg="dir" op="equ" val="norm">
                <dgm:alg type="tx">
                  <dgm:param type="parTxLTRAlign" val="l"/>
                  <dgm:param type="parTxRTLAlign" val="l"/>
                  <dgm:param type="txAnchorVertCh" val="mid"/>
                </dgm:alg>
              </dgm:if>
              <dgm:else name="Name22">
                <dgm:alg type="tx">
                  <dgm:param type="parTxLTRAlign" val="r"/>
                  <dgm:param type="parTxRTLAlign" val="r"/>
                  <dgm:param type="txAnchorVertCh" val="mid"/>
                </dgm:alg>
              </dgm:else>
            </dgm:choose>
          </dgm:else>
        </dgm:choose>
        <dgm:shape xmlns:r="http://schemas.openxmlformats.org/officeDocument/2006/relationships" type="rect" r:blip="">
          <dgm:adjLst/>
        </dgm:shape>
        <dgm:presOf axis="desOrSelf" ptType="node"/>
        <dgm:constrLst>
          <dgm:constr type="tMarg"/>
        </dgm:constrLst>
        <dgm:ruleLst>
          <dgm:rule type="primFontSz" val="5" fact="NaN" max="NaN"/>
        </dgm:ruleLst>
      </dgm:layoutNode>
    </dgm:forEach>
  </dgm:layoutNode>
</dgm:layoutDef>
</file>

<file path=ppt/diagrams/layout5.xml><?xml version="1.0" encoding="utf-8"?>
<dgm:layoutDef xmlns:dgm="http://schemas.openxmlformats.org/drawingml/2006/diagram" xmlns:a="http://schemas.openxmlformats.org/drawingml/2006/main" uniqueId="urn:microsoft.com/office/officeart/2011/layout/TabList">
  <dgm:title val="Tab List"/>
  <dgm:desc val="Use to show non-sequential or grouped blocks of information. Works well for lists with a small amount of Level 1 text. The first Level 2 displays next to the Level 1 text  and the remaining Level 2 text appears beneath the Level 1 text."/>
  <dgm:catLst>
    <dgm:cat type="list" pri="4500"/>
    <dgm:cat type="officeonline" pri="11000"/>
  </dgm:catLst>
  <dgm:sampData>
    <dgm:dataModel>
      <dgm:ptLst>
        <dgm:pt modelId="0" type="doc"/>
        <dgm:pt modelId="10">
          <dgm:prSet phldr="1"/>
        </dgm:pt>
        <dgm:pt modelId="11">
          <dgm:prSet phldr="1"/>
        </dgm:pt>
        <dgm:pt modelId="12">
          <dgm:prSet phldr="1"/>
        </dgm:pt>
        <dgm:pt modelId="20">
          <dgm:prSet phldr="1"/>
        </dgm:pt>
        <dgm:pt modelId="21">
          <dgm:prSet phldr="1"/>
        </dgm:pt>
        <dgm:pt modelId="22">
          <dgm:prSet phldr="1"/>
        </dgm:pt>
        <dgm:pt modelId="30">
          <dgm:prSet phldr="1"/>
        </dgm:pt>
        <dgm:pt modelId="31">
          <dgm:prSet phldr="1"/>
        </dgm:pt>
        <dgm:pt modelId="32">
          <dgm:prSet phldr="1"/>
        </dgm:pt>
      </dgm:ptLst>
      <dgm:cxnLst>
        <dgm:cxn modelId="40" srcId="0" destId="10" srcOrd="0" destOrd="0"/>
        <dgm:cxn modelId="41" srcId="10" destId="11" srcOrd="0" destOrd="0"/>
        <dgm:cxn modelId="42" srcId="10" destId="12" srcOrd="0" destOrd="0"/>
        <dgm:cxn modelId="50" srcId="0" destId="20" srcOrd="1" destOrd="0"/>
        <dgm:cxn modelId="51" srcId="20" destId="21" srcOrd="1" destOrd="0"/>
        <dgm:cxn modelId="52" srcId="20" destId="22" srcOrd="1" destOrd="0"/>
        <dgm:cxn modelId="60" srcId="0" destId="30" srcOrd="2" destOrd="0"/>
        <dgm:cxn modelId="61" srcId="30" destId="31" srcOrd="2" destOrd="0"/>
        <dgm:cxn modelId="62" srcId="30" destId="32"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dgm:chPref val="3"/>
      <dgm:dir/>
      <dgm:animOne val="branch"/>
      <dgm:animLvl val="lvl"/>
    </dgm:varLst>
    <dgm:alg type="lin">
      <dgm:param type="linDir" val="fromT"/>
    </dgm:alg>
    <dgm:shape xmlns:r="http://schemas.openxmlformats.org/officeDocument/2006/relationships" r:blip="">
      <dgm:adjLst/>
    </dgm:shape>
    <dgm:constrLst>
      <dgm:constr type="w" for="ch" forName="Child" refType="w"/>
      <dgm:constr type="h" for="ch" forName="Child" refType="h" fact="0.6667"/>
      <dgm:constr type="primFontSz" for="des" forName="Parent" op="equ" val="65"/>
      <dgm:constr type="primFontSz" for="des" forName="Child" op="equ" val="65"/>
      <dgm:constr type="primFontSz" for="des" forName="FirstChild" op="equ" val="65"/>
      <dgm:constr type="primFontSz" for="des" forName="Child" refType="primFontSz" refFor="des" refForName="Parent" op="lte"/>
      <dgm:constr type="primFontSz" for="des" forName="FirstChild" refType="primFontSz" refFor="des" refForName="Parent" op="lte"/>
      <dgm:constr type="primFontSz" for="des" forName="Child" refType="primFontSz" refFor="des" refForName="FirstChild" op="lte"/>
      <dgm:constr type="w" for="ch" forName="composite" refType="w"/>
      <dgm:constr type="h" for="ch" forName="composite" refType="h" fact="0.3333"/>
      <dgm:constr type="sp" refType="h" refFor="ch" refForName="composite" op="equ" fact="0.05"/>
      <dgm:constr type="h" for="ch" forName="sibTrans" refType="h" refFor="ch" refForName="composite" op="equ" fact="0.05"/>
      <dgm:constr type="w" for="ch" forName="sibTrans" refType="h" refFor="ch" refForName="sibTrans" op="equ"/>
    </dgm:constrLst>
    <dgm:forEach name="nodesForEach" axis="ch" ptType="node">
      <dgm:layoutNode name="composite">
        <dgm:alg type="composite"/>
        <dgm:shape xmlns:r="http://schemas.openxmlformats.org/officeDocument/2006/relationships" r:blip="">
          <dgm:adjLst/>
        </dgm:shape>
        <dgm:choose name="Name1">
          <dgm:if name="Name2" func="var" arg="dir" op="equ" val="norm">
            <dgm:constrLst>
              <dgm:constr type="l" for="ch" forName="Accent" refType="w" fact="0"/>
              <dgm:constr type="b" for="ch" forName="Accent" refType="h"/>
              <dgm:constr type="w" for="ch" forName="Accent" refType="w"/>
              <dgm:constr type="h" for="ch" forName="Accent" refType="h" fact="0"/>
              <dgm:constr type="l" for="ch" forName="FirstChild" refType="w" fact="0.26"/>
              <dgm:constr type="t" for="ch" forName="FirstChild" refType="h" fact="0"/>
              <dgm:constr type="w" for="ch" forName="FirstChild" refType="w" fact="0.74"/>
              <dgm:constr type="h" for="ch" forName="FirstChild" refType="h"/>
              <dgm:constr type="l" for="ch" forName="Parent" refType="w" fact="0"/>
              <dgm:constr type="t" for="ch" forName="Parent" refType="h" fact="0"/>
              <dgm:constr type="w" for="ch" forName="Parent" refType="w" fact="0.26"/>
              <dgm:constr type="h" for="ch" forName="Parent" refType="h"/>
            </dgm:constrLst>
          </dgm:if>
          <dgm:else name="Name3">
            <dgm:constrLst>
              <dgm:constr type="l" for="ch" forName="Accent" refType="w" fact="0"/>
              <dgm:constr type="b" for="ch" forName="Accent" refType="h"/>
              <dgm:constr type="w" for="ch" forName="Accent" refType="w"/>
              <dgm:constr type="h" for="ch" forName="Accent" refType="h" fact="0"/>
              <dgm:constr type="r" for="ch" forName="FirstChild" refType="w" fact="0.74"/>
              <dgm:constr type="t" for="ch" forName="FirstChild" refType="h" fact="0"/>
              <dgm:constr type="w" for="ch" forName="FirstChild" refType="w" fact="0.74"/>
              <dgm:constr type="h" for="ch" forName="FirstChild" refType="h"/>
              <dgm:constr type="r" for="ch" forName="Parent" refType="w"/>
              <dgm:constr type="t" for="ch" forName="Parent" refType="h" fact="0"/>
              <dgm:constr type="w" for="ch" forName="Parent" refType="w" fact="0.26"/>
              <dgm:constr type="h" for="ch" forName="Parent" refType="h"/>
            </dgm:constrLst>
          </dgm:else>
        </dgm:choose>
        <dgm:layoutNode name="FirstChild" styleLbl="revTx">
          <dgm:varLst>
            <dgm:chMax val="0"/>
            <dgm:chPref val="0"/>
            <dgm:bulletEnabled val="1"/>
          </dgm:varLst>
          <dgm:choose name="Name4">
            <dgm:if name="Name5" func="var" arg="dir" op="equ" val="norm">
              <dgm:alg type="tx">
                <dgm:param type="parTxLTRAlign" val="l"/>
                <dgm:param type="txAnchorVert" val="b"/>
                <dgm:param type="txAnchorVertCh" val="b"/>
                <dgm:param type="parTxRTLAlign" val="l"/>
              </dgm:alg>
            </dgm:if>
            <dgm:else name="Name6">
              <dgm:alg type="tx">
                <dgm:param type="parTxLTRAlign" val="r"/>
                <dgm:param type="shpTxLTRAlignCh" val="r"/>
                <dgm:param type="txAnchorVert" val="b"/>
                <dgm:param type="txAnchorVertCh" val="b"/>
                <dgm:param type="parTxRTLAlign" val="r"/>
              </dgm:alg>
            </dgm:else>
          </dgm:choose>
          <dgm:shape xmlns:r="http://schemas.openxmlformats.org/officeDocument/2006/relationships" type="rect" r:blip="">
            <dgm:adjLst/>
          </dgm:shape>
          <dgm:choose name="Name7">
            <dgm:if name="Name8" axis="ch" ptType="node" func="cnt" op="gte" val="1">
              <dgm:presOf axis="ch desOrSelf" ptType="node node" st="1 1" cnt="1 0"/>
            </dgm:if>
            <dgm:else name="Name9">
              <dgm:presOf/>
            </dgm:else>
          </dgm:choos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arent" styleLbl="alignNode1">
          <dgm:varLst>
            <dgm:chMax val="3"/>
            <dgm:chPref val="3"/>
            <dgm:bulletEnabled val="1"/>
          </dgm:varLst>
          <dgm:alg type="tx">
            <dgm:param type="shpTxLTRAlignCh" val="ctr"/>
            <dgm:param type="txAnchorVertCh" val="mid"/>
          </dgm:alg>
          <dgm:shape xmlns:r="http://schemas.openxmlformats.org/officeDocument/2006/relationships" type="round2SameRect" r:blip="">
            <dgm:adjLst>
              <dgm:adj idx="1" val="0.1667"/>
              <dgm:adj idx="2" val="0"/>
            </dgm:adjLst>
          </dgm:shape>
          <dgm:presOf axis="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Accent" styleLbl="parChTrans1D1">
          <dgm:alg type="sp"/>
          <dgm:shape xmlns:r="http://schemas.openxmlformats.org/officeDocument/2006/relationships" type="line" r:blip="" zOrderOff="-99999">
            <dgm:adjLst/>
          </dgm:shape>
          <dgm:presOf/>
        </dgm:layoutNode>
      </dgm:layoutNode>
      <dgm:choose name="Name10">
        <dgm:if name="Name11" axis="ch" ptType="node" st="2" cnt="1" func="cnt" op="gte" val="1">
          <dgm:layoutNode name="Child" styleLbl="revTx">
            <dgm:varLst>
              <dgm:chMax val="0"/>
              <dgm:chPref val="0"/>
              <dgm:bulletEnabled val="1"/>
            </dgm:varLst>
            <dgm:choose name="Name12">
              <dgm:if name="Name13" func="var" arg="dir" op="equ" val="norm">
                <dgm:alg type="tx">
                  <dgm:param type="stBulletLvl" val="1"/>
                  <dgm:param type="parTxLTRAlign" val="l"/>
                  <dgm:param type="parTxRTLAlign" val="l"/>
                  <dgm:param type="txAnchorVert" val="t"/>
                </dgm:alg>
              </dgm:if>
              <dgm:else name="Name14">
                <dgm:alg type="tx">
                  <dgm:param type="stBulletLvl" val="1"/>
                  <dgm:param type="parTxLTRAlign" val="r"/>
                  <dgm:param type="shpTxLTRAlignCh" val="r"/>
                  <dgm:param type="txAnchorVert" val="t"/>
                  <dgm:param type="parTxRTLAlign" val="r"/>
                </dgm:alg>
              </dgm:else>
            </dgm:choose>
            <dgm:shape xmlns:r="http://schemas.openxmlformats.org/officeDocument/2006/relationships" type="rect" r:blip="">
              <dgm:adjLst/>
            </dgm:shape>
            <dgm:presOf axis="ch desOrSelf" ptType="node node" st="2 1" cnt="0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if>
        <dgm:else name="Name15"/>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7.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radial2">
  <dgm:title val=""/>
  <dgm:desc val=""/>
  <dgm:catLst>
    <dgm:cat type="relationship" pri="20000"/>
    <dgm:cat type="convert" pri="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ite">
    <dgm:varLst>
      <dgm:chMax val="5"/>
      <dgm:dir/>
      <dgm:animLvl val="ctr"/>
      <dgm:resizeHandles val="exact"/>
    </dgm:varLst>
    <dgm:alg type="composite"/>
    <dgm:shape xmlns:r="http://schemas.openxmlformats.org/officeDocument/2006/relationships" r:blip="">
      <dgm:adjLst/>
    </dgm:shape>
    <dgm:presOf/>
    <dgm:constrLst>
      <dgm:constr type="w" for="ch" forName="cycle" refType="w"/>
      <dgm:constr type="h" for="ch" forName="cycle" refType="h"/>
    </dgm:constrLst>
    <dgm:ruleLst/>
    <dgm:layoutNode name="cycle">
      <dgm:choose name="Name0">
        <dgm:if name="Name1" func="var" arg="dir" op="equ" val="norm">
          <dgm:choose name="Name2">
            <dgm:if name="Name3" axis="ch" ptType="node" func="cnt" op="lte" val="1">
              <dgm:alg type="cycle">
                <dgm:param type="stAng" val="90"/>
                <dgm:param type="spanAng" val="360"/>
                <dgm:param type="ctrShpMap" val="fNode"/>
              </dgm:alg>
            </dgm:if>
            <dgm:if name="Name4" axis="ch" ptType="node" func="cnt" op="equ" val="2">
              <dgm:alg type="cycle">
                <dgm:param type="stAng" val="70"/>
                <dgm:param type="spanAng" val="40"/>
                <dgm:param type="ctrShpMap" val="fNode"/>
              </dgm:alg>
            </dgm:if>
            <dgm:if name="Name5" axis="ch" ptType="node" func="cnt" op="equ" val="3">
              <dgm:alg type="cycle">
                <dgm:param type="stAng" val="60"/>
                <dgm:param type="spanAng" val="60"/>
                <dgm:param type="ctrShpMap" val="fNode"/>
              </dgm:alg>
            </dgm:if>
            <dgm:else name="Name6">
              <dgm:alg type="cycle">
                <dgm:param type="stAng" val="45"/>
                <dgm:param type="spanAng" val="90"/>
                <dgm:param type="ctrShpMap" val="fNode"/>
              </dgm:alg>
            </dgm:else>
          </dgm:choose>
        </dgm:if>
        <dgm:else name="Name7">
          <dgm:choose name="Name8">
            <dgm:if name="Name9" axis="ch" ptType="node" func="cnt" op="lte" val="1">
              <dgm:alg type="cycle">
                <dgm:param type="stAng" val="-90"/>
                <dgm:param type="spanAng" val="-360"/>
                <dgm:param type="ctrShpMap" val="fNode"/>
              </dgm:alg>
            </dgm:if>
            <dgm:if name="Name10" axis="ch" ptType="node" func="cnt" op="equ" val="2">
              <dgm:alg type="cycle">
                <dgm:param type="stAng" val="-70"/>
                <dgm:param type="spanAng" val="-40"/>
                <dgm:param type="ctrShpMap" val="fNode"/>
              </dgm:alg>
            </dgm:if>
            <dgm:if name="Name11" axis="ch" ptType="node" func="cnt" op="equ" val="3">
              <dgm:alg type="cycle">
                <dgm:param type="stAng" val="-60"/>
                <dgm:param type="spanAng" val="-60"/>
                <dgm:param type="ctrShpMap" val="fNode"/>
              </dgm:alg>
            </dgm:if>
            <dgm:else name="Name12">
              <dgm:alg type="cycle">
                <dgm:param type="stAng" val="-45"/>
                <dgm:param type="spanAng" val="-90"/>
                <dgm:param type="ctrShpMap" val="fNode"/>
              </dgm:alg>
            </dgm:else>
          </dgm:choose>
        </dgm:else>
      </dgm:choose>
      <dgm:shape xmlns:r="http://schemas.openxmlformats.org/officeDocument/2006/relationships" r:blip="">
        <dgm:adjLst/>
      </dgm:shape>
      <dgm:presOf/>
      <dgm:constrLst>
        <dgm:constr type="sp" val="20"/>
        <dgm:constr type="w" for="ch" forName="centerShape" refType="w"/>
        <dgm:constr type="w" for="ch" forName="node" refType="w" refFor="ch" refForName="centerShape" fact="1.5"/>
        <dgm:constr type="sibSp" refType="w" refFor="ch" refForName="centerShape" op="equ" fact="0.08"/>
        <dgm:constr type="primFontSz" for="des" forName="parentNode" op="equ" val="65"/>
        <dgm:constr type="secFontSz" for="des" forName="childNode" op="equ" val="65"/>
      </dgm:constrLst>
      <dgm:ruleLst/>
      <dgm:choose name="Name13">
        <dgm:if name="Name14" axis="ch" ptType="node" hideLastTrans="0" func="cnt" op="gte" val="1">
          <dgm:layoutNode name="centerShape" styleLbl="node0">
            <dgm:alg type="composite"/>
            <dgm:shape xmlns:r="http://schemas.openxmlformats.org/officeDocument/2006/relationships" r:blip="">
              <dgm:adjLst/>
            </dgm:shape>
            <dgm:presOf axis="ch" ptType="node" cnt="1"/>
            <dgm:constrLst>
              <dgm:constr type="w" for="ch" forName="connSite" refType="w" fact="0.7"/>
              <dgm:constr type="h" for="ch" forName="connSite" refType="w" fact="0.7"/>
              <dgm:constr type="ctrX" for="ch" forName="connSite" refType="w" fact="0.5"/>
              <dgm:constr type="ctrY" for="ch" forName="connSite" refType="h" fact="0.5"/>
              <dgm:constr type="w" for="ch" forName="visible" refType="w"/>
              <dgm:constr type="h" for="ch" forName="visible" refType="w"/>
              <dgm:constr type="ctrX" for="ch" forName="visible" refType="w" fact="0.5"/>
              <dgm:constr type="ctrY" for="ch" forName="visible" refType="h" fact="0.5"/>
            </dgm:constrLst>
            <dgm:ruleLst/>
            <dgm:layoutNode name="connSite">
              <dgm:alg type="sp"/>
              <dgm:shape xmlns:r="http://schemas.openxmlformats.org/officeDocument/2006/relationships" type="ellipse" r:blip="" hideGeom="1">
                <dgm:adjLst/>
              </dgm:shape>
              <dgm:presOf/>
              <dgm:constrLst/>
              <dgm:ruleLst/>
            </dgm:layoutNode>
            <dgm:layoutNode name="visible">
              <dgm:alg type="sp"/>
              <dgm:shape xmlns:r="http://schemas.openxmlformats.org/officeDocument/2006/relationships" type="ellipse" r:blip="" blipPhldr="1">
                <dgm:adjLst/>
              </dgm:shape>
              <dgm:presOf/>
              <dgm:constrLst/>
              <dgm:ruleLst/>
            </dgm:layoutNode>
          </dgm:layoutNode>
        </dgm:if>
        <dgm:else name="Name15"/>
      </dgm:choose>
      <dgm:forEach name="Name16" axis="ch">
        <dgm:forEach name="Name17" axis="self" ptType="node">
          <dgm:layoutNode name="node">
            <dgm:alg type="composite"/>
            <dgm:shape xmlns:r="http://schemas.openxmlformats.org/officeDocument/2006/relationships" r:blip="">
              <dgm:adjLst/>
            </dgm:shape>
            <dgm:presOf/>
            <dgm:choose name="Name18">
              <dgm:if name="Name19" func="var" arg="dir" op="equ" val="norm">
                <dgm:constrLst>
                  <dgm:constr type="t" for="ch" forName="parentNode"/>
                  <dgm:constr type="l" for="ch" forName="parentNode"/>
                  <dgm:constr type="w" for="ch" forName="parentNode" refType="w" fact="0.4"/>
                  <dgm:constr type="h" for="ch" forName="parentNode" refType="w" refFor="ch" refForName="parentNode" op="equ"/>
                  <dgm:constr type="ctrY" for="ch" forName="childNode" refType="h" refFor="ch" refForName="parentNode" fact="0.5"/>
                  <dgm:constr type="l" for="ch" forName="childNode" refType="w" refFor="ch" refForName="parentNode" op="equ" fact="1.1"/>
                  <dgm:constr type="w" for="ch" forName="childNode" refType="w" fact="0.6"/>
                  <dgm:constr type="h" for="ch" forName="childNode" refType="h" refFor="ch" refForName="parentNode"/>
                </dgm:constrLst>
              </dgm:if>
              <dgm:else name="Name20">
                <dgm:constrLst>
                  <dgm:constr type="t" for="ch" forName="parentNode"/>
                  <dgm:constr type="r" for="ch" forName="parentNode" refType="w"/>
                  <dgm:constr type="w" for="ch" forName="parentNode" refType="w" fact="0.4"/>
                  <dgm:constr type="h" for="ch" forName="parentNode" refType="w" refFor="ch" refForName="parentNode" op="equ"/>
                  <dgm:constr type="ctrY" for="ch" forName="childNode" refType="h" refFor="ch" refForName="parentNode" fact="0.5"/>
                  <dgm:constr type="l" for="ch" forName="childNode"/>
                  <dgm:constr type="w" for="ch" forName="childNode" refType="w" fact="0.6"/>
                  <dgm:constr type="h" for="ch" forName="childNode" refType="h" refFor="ch" refForName="parentNode"/>
                </dgm:constrLst>
              </dgm:else>
            </dgm:choose>
            <dgm:ruleLst/>
            <dgm:layoutNode name="parentNode" styleLbl="node1">
              <dgm:varLst>
                <dgm:chMax val="1"/>
                <dgm:bulletEnabled val="1"/>
              </dgm:varLst>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childNode" styleLbl="revTx" moveWith="parentNode">
              <dgm:varLst>
                <dgm:bulletEnabled val="1"/>
              </dgm:varLst>
              <dgm:alg type="tx">
                <dgm:param type="txAnchorVertCh" val="mid"/>
                <dgm:param type="stBulletLvl" val="1"/>
              </dgm:alg>
              <dgm:choose name="Name21">
                <dgm:if name="Name22" axis="ch" ptType="node" func="cnt" op="gte" val="1">
                  <dgm:shape xmlns:r="http://schemas.openxmlformats.org/officeDocument/2006/relationships" type="rect" r:blip="">
                    <dgm:adjLst/>
                  </dgm:shape>
                </dgm:if>
                <dgm:else name="Name23">
                  <dgm:shape xmlns:r="http://schemas.openxmlformats.org/officeDocument/2006/relationships" type="rect" r:blip="" hideGeom="1">
                    <dgm:adjLst/>
                  </dgm:shape>
                </dgm:else>
              </dgm:choose>
              <dgm:presOf axis="des" ptType="node"/>
              <dgm:constrLst>
                <dgm:constr type="tMarg"/>
                <dgm:constr type="bMarg"/>
                <dgm:constr type="lMarg"/>
                <dgm:constr type="rMarg"/>
              </dgm:constrLst>
              <dgm:ruleLst>
                <dgm:rule type="secFontSz" val="5" fact="NaN" max="NaN"/>
              </dgm:ruleLst>
            </dgm:layoutNode>
          </dgm:layoutNode>
        </dgm:forEach>
        <dgm:forEach name="Name24" axis="self" ptType="parTrans" cnt="1">
          <dgm:layoutNode name="Name25">
            <dgm:alg type="conn">
              <dgm:param type="dim" val="1D"/>
              <dgm:param type="endSty" val="noArr"/>
              <dgm:param type="begPts" val="auto"/>
              <dgm:param type="endPts" val="auto"/>
              <dgm:param type="srcNode" val="connSite"/>
              <dgm:param type="dstNode" val="parentNode"/>
            </dgm:alg>
            <dgm:shape xmlns:r="http://schemas.openxmlformats.org/officeDocument/2006/relationships" type="conn" r:blip="" zOrderOff="-99">
              <dgm:adjLst/>
            </dgm:shape>
            <dgm:presOf axis="self"/>
            <dgm:constrLst>
              <dgm:constr type="connDist"/>
              <dgm:constr type="w" val="1"/>
              <dgm:constr type="h" val="5"/>
              <dgm:constr type="begPad"/>
              <dgm:constr type="endPad"/>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DA3E22E-1DFE-4726-99D4-9BC2087409DA}" type="datetimeFigureOut">
              <a:rPr lang="en-IN" smtClean="0"/>
              <a:t>25-03-2025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C20EAE4-CB5D-4B53-AED5-38D7E3C5C3FB}" type="slidenum">
              <a:rPr lang="en-IN" smtClean="0"/>
              <a:t>‹#›</a:t>
            </a:fld>
            <a:endParaRPr lang="en-IN"/>
          </a:p>
        </p:txBody>
      </p:sp>
    </p:spTree>
    <p:extLst>
      <p:ext uri="{BB962C8B-B14F-4D97-AF65-F5344CB8AC3E}">
        <p14:creationId xmlns:p14="http://schemas.microsoft.com/office/powerpoint/2010/main" val="30799475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2301923" y="1122363"/>
            <a:ext cx="7588155" cy="2621154"/>
          </a:xfrm>
        </p:spPr>
        <p:txBody>
          <a:bodyPr anchor="b">
            <a:normAutofit/>
          </a:bodyPr>
          <a:lstStyle>
            <a:lvl1pPr algn="ctr">
              <a:defRPr sz="4000"/>
            </a:lvl1pPr>
          </a:lstStyle>
          <a:p>
            <a:r>
              <a:rPr lang="en-US"/>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2301923" y="3843708"/>
            <a:ext cx="7588155" cy="1414091"/>
          </a:xfrm>
        </p:spPr>
        <p:txBody>
          <a:bodyPr>
            <a:normAutofit/>
          </a:bodyPr>
          <a:lstStyle>
            <a:lvl1pPr marL="0" indent="0" algn="ctr">
              <a:buNone/>
              <a:defRPr sz="1800"/>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p>
            <a:fld id="{DE1CB960-0F94-4F6D-8B04-CC7F7D719C6F}" type="datetime1">
              <a:rPr lang="en-US" smtClean="0"/>
              <a:t>3/25/2025</a:t>
            </a:fld>
            <a:endParaRPr lang="en-US"/>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CC057153-B650-4DEB-B370-79DDCFDCE934}" type="slidenum">
              <a:rPr lang="en-US" dirty="0"/>
              <a:t>‹#›</a:t>
            </a:fld>
            <a:endParaRPr lang="en-US"/>
          </a:p>
        </p:txBody>
      </p:sp>
    </p:spTree>
    <p:extLst>
      <p:ext uri="{BB962C8B-B14F-4D97-AF65-F5344CB8AC3E}">
        <p14:creationId xmlns:p14="http://schemas.microsoft.com/office/powerpoint/2010/main" val="159068610"/>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E956D-CB73-C986-F100-46487310D11E}"/>
              </a:ext>
            </a:extLst>
          </p:cNvPr>
          <p:cNvSpPr>
            <a:spLocks noGrp="1"/>
          </p:cNvSpPr>
          <p:nvPr>
            <p:ph type="title"/>
          </p:nvPr>
        </p:nvSpPr>
        <p:spPr>
          <a:xfrm>
            <a:off x="612648" y="548640"/>
            <a:ext cx="10515600" cy="1132258"/>
          </a:xfr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423E6A-A07C-BF0D-EA30-9A8A854E48F1}"/>
              </a:ext>
            </a:extLst>
          </p:cNvPr>
          <p:cNvSpPr>
            <a:spLocks noGrp="1"/>
          </p:cNvSpPr>
          <p:nvPr>
            <p:ph type="body" orient="vert" idx="1"/>
          </p:nvPr>
        </p:nvSpPr>
        <p:spPr>
          <a:xfrm>
            <a:off x="612648" y="1680898"/>
            <a:ext cx="10515600" cy="449606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EDC9908-8F95-8DFC-72CC-158552B56735}"/>
              </a:ext>
            </a:extLst>
          </p:cNvPr>
          <p:cNvSpPr>
            <a:spLocks noGrp="1"/>
          </p:cNvSpPr>
          <p:nvPr>
            <p:ph type="dt" sz="half" idx="10"/>
          </p:nvPr>
        </p:nvSpPr>
        <p:spPr/>
        <p:txBody>
          <a:bodyPr/>
          <a:lstStyle/>
          <a:p>
            <a:fld id="{55FFEDCA-70CF-405D-B49F-86A838D4D840}" type="datetime1">
              <a:rPr lang="en-US" smtClean="0"/>
              <a:t>3/25/2025</a:t>
            </a:fld>
            <a:endParaRPr lang="en-US"/>
          </a:p>
        </p:txBody>
      </p:sp>
      <p:sp>
        <p:nvSpPr>
          <p:cNvPr id="5" name="Footer Placeholder 4">
            <a:extLst>
              <a:ext uri="{FF2B5EF4-FFF2-40B4-BE49-F238E27FC236}">
                <a16:creationId xmlns:a16="http://schemas.microsoft.com/office/drawing/2014/main" id="{2C26C9BE-9060-50CB-2BB7-07307FF89A7A}"/>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A84A835B-97D3-BC22-F0B8-4986D4636271}"/>
              </a:ext>
            </a:extLst>
          </p:cNvPr>
          <p:cNvSpPr>
            <a:spLocks noGrp="1"/>
          </p:cNvSpPr>
          <p:nvPr>
            <p:ph type="sldNum" sz="quarter" idx="12"/>
          </p:nvPr>
        </p:nvSpPr>
        <p:spPr/>
        <p:txBody>
          <a:bodyPr/>
          <a:lstStyle/>
          <a:p>
            <a:fld id="{CC057153-B650-4DEB-B370-79DDCFDCE934}" type="slidenum">
              <a:rPr lang="en-US" dirty="0"/>
              <a:t>‹#›</a:t>
            </a:fld>
            <a:endParaRPr lang="en-US"/>
          </a:p>
        </p:txBody>
      </p:sp>
    </p:spTree>
    <p:extLst>
      <p:ext uri="{BB962C8B-B14F-4D97-AF65-F5344CB8AC3E}">
        <p14:creationId xmlns:p14="http://schemas.microsoft.com/office/powerpoint/2010/main" val="36366311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85B0252-346C-F6F4-3642-19F571550D45}"/>
              </a:ext>
            </a:extLst>
          </p:cNvPr>
          <p:cNvSpPr>
            <a:spLocks noGrp="1"/>
          </p:cNvSpPr>
          <p:nvPr>
            <p:ph type="title" orient="vert"/>
          </p:nvPr>
        </p:nvSpPr>
        <p:spPr>
          <a:xfrm>
            <a:off x="9634888" y="578497"/>
            <a:ext cx="2047037" cy="5598466"/>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798DA36-7351-9D6A-518B-678AB8A507D3}"/>
              </a:ext>
            </a:extLst>
          </p:cNvPr>
          <p:cNvSpPr>
            <a:spLocks noGrp="1"/>
          </p:cNvSpPr>
          <p:nvPr>
            <p:ph type="body" orient="vert" idx="1"/>
          </p:nvPr>
        </p:nvSpPr>
        <p:spPr>
          <a:xfrm>
            <a:off x="838200" y="578497"/>
            <a:ext cx="8796688" cy="559846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846BDFF-D746-836C-04B8-CA89AD5D1466}"/>
              </a:ext>
            </a:extLst>
          </p:cNvPr>
          <p:cNvSpPr>
            <a:spLocks noGrp="1"/>
          </p:cNvSpPr>
          <p:nvPr>
            <p:ph type="dt" sz="half" idx="10"/>
          </p:nvPr>
        </p:nvSpPr>
        <p:spPr/>
        <p:txBody>
          <a:bodyPr/>
          <a:lstStyle/>
          <a:p>
            <a:fld id="{02B75904-AD47-4CBC-83D4-57C65EB193C9}" type="datetime1">
              <a:rPr lang="en-US" smtClean="0"/>
              <a:t>3/25/2025</a:t>
            </a:fld>
            <a:endParaRPr lang="en-US"/>
          </a:p>
        </p:txBody>
      </p:sp>
      <p:sp>
        <p:nvSpPr>
          <p:cNvPr id="5" name="Footer Placeholder 4">
            <a:extLst>
              <a:ext uri="{FF2B5EF4-FFF2-40B4-BE49-F238E27FC236}">
                <a16:creationId xmlns:a16="http://schemas.microsoft.com/office/drawing/2014/main" id="{919AA929-A9E6-FF9C-0C59-177F892D6A69}"/>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9316D893-7E81-90DC-4139-7687B39C3AC8}"/>
              </a:ext>
            </a:extLst>
          </p:cNvPr>
          <p:cNvSpPr>
            <a:spLocks noGrp="1"/>
          </p:cNvSpPr>
          <p:nvPr>
            <p:ph type="sldNum" sz="quarter" idx="12"/>
          </p:nvPr>
        </p:nvSpPr>
        <p:spPr/>
        <p:txBody>
          <a:bodyPr/>
          <a:lstStyle/>
          <a:p>
            <a:fld id="{CC057153-B650-4DEB-B370-79DDCFDCE934}" type="slidenum">
              <a:rPr lang="en-US" dirty="0"/>
              <a:t>‹#›</a:t>
            </a:fld>
            <a:endParaRPr lang="en-US"/>
          </a:p>
        </p:txBody>
      </p:sp>
    </p:spTree>
    <p:extLst>
      <p:ext uri="{BB962C8B-B14F-4D97-AF65-F5344CB8AC3E}">
        <p14:creationId xmlns:p14="http://schemas.microsoft.com/office/powerpoint/2010/main" val="33180807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6B9445CE-1C78-4572-B4BD-FDAA245413F6}" type="datetime1">
              <a:rPr lang="en-US" smtClean="0"/>
              <a:t>3/25/2025</a:t>
            </a:fld>
            <a:endParaRPr lang="en-US"/>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dirty="0"/>
              <a:t>‹#›</a:t>
            </a:fld>
            <a:endParaRPr lang="en-US"/>
          </a:p>
        </p:txBody>
      </p:sp>
    </p:spTree>
    <p:extLst>
      <p:ext uri="{BB962C8B-B14F-4D97-AF65-F5344CB8AC3E}">
        <p14:creationId xmlns:p14="http://schemas.microsoft.com/office/powerpoint/2010/main" val="3514808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D06AF-EF87-8489-2C82-DEB90B7EFE0C}"/>
              </a:ext>
            </a:extLst>
          </p:cNvPr>
          <p:cNvSpPr>
            <a:spLocks noGrp="1"/>
          </p:cNvSpPr>
          <p:nvPr>
            <p:ph type="title"/>
          </p:nvPr>
        </p:nvSpPr>
        <p:spPr>
          <a:xfrm>
            <a:off x="603381" y="553616"/>
            <a:ext cx="8273140" cy="4008859"/>
          </a:xfrm>
        </p:spPr>
        <p:txBody>
          <a:bodyPr anchor="t">
            <a:normAutofit/>
          </a:bodyPr>
          <a:lstStyle>
            <a:lvl1pPr>
              <a:defRPr sz="5400" cap="all" baseline="0"/>
            </a:lvl1pPr>
          </a:lstStyle>
          <a:p>
            <a:r>
              <a:rPr lang="en-US"/>
              <a:t>Click to edit Master title style</a:t>
            </a:r>
          </a:p>
        </p:txBody>
      </p:sp>
      <p:sp>
        <p:nvSpPr>
          <p:cNvPr id="3" name="Text Placeholder 2">
            <a:extLst>
              <a:ext uri="{FF2B5EF4-FFF2-40B4-BE49-F238E27FC236}">
                <a16:creationId xmlns:a16="http://schemas.microsoft.com/office/drawing/2014/main" id="{308E5678-CA38-1318-9EA2-5E0A4F9A59BA}"/>
              </a:ext>
            </a:extLst>
          </p:cNvPr>
          <p:cNvSpPr>
            <a:spLocks noGrp="1"/>
          </p:cNvSpPr>
          <p:nvPr>
            <p:ph type="body" idx="1"/>
          </p:nvPr>
        </p:nvSpPr>
        <p:spPr>
          <a:xfrm>
            <a:off x="603380" y="4589463"/>
            <a:ext cx="8273140" cy="1384617"/>
          </a:xfrm>
        </p:spPr>
        <p:txBody>
          <a:bodyPr anchor="b">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4E99186-7E5A-60AF-DE69-5C7DA71611AB}"/>
              </a:ext>
            </a:extLst>
          </p:cNvPr>
          <p:cNvSpPr>
            <a:spLocks noGrp="1"/>
          </p:cNvSpPr>
          <p:nvPr>
            <p:ph type="dt" sz="half" idx="10"/>
          </p:nvPr>
        </p:nvSpPr>
        <p:spPr/>
        <p:txBody>
          <a:bodyPr/>
          <a:lstStyle/>
          <a:p>
            <a:fld id="{9E30988A-2245-41A8-909F-0CB00193704F}" type="datetime1">
              <a:rPr lang="en-US" smtClean="0"/>
              <a:t>3/25/2025</a:t>
            </a:fld>
            <a:endParaRPr lang="en-US"/>
          </a:p>
        </p:txBody>
      </p:sp>
      <p:sp>
        <p:nvSpPr>
          <p:cNvPr id="5" name="Footer Placeholder 4">
            <a:extLst>
              <a:ext uri="{FF2B5EF4-FFF2-40B4-BE49-F238E27FC236}">
                <a16:creationId xmlns:a16="http://schemas.microsoft.com/office/drawing/2014/main" id="{82FA13D1-1FBA-E820-323B-77B41F1A665D}"/>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FB39BE85-85F6-4636-C651-D87CC969A49E}"/>
              </a:ext>
            </a:extLst>
          </p:cNvPr>
          <p:cNvSpPr>
            <a:spLocks noGrp="1"/>
          </p:cNvSpPr>
          <p:nvPr>
            <p:ph type="sldNum" sz="quarter" idx="12"/>
          </p:nvPr>
        </p:nvSpPr>
        <p:spPr/>
        <p:txBody>
          <a:bodyPr/>
          <a:lstStyle/>
          <a:p>
            <a:fld id="{CC057153-B650-4DEB-B370-79DDCFDCE934}" type="slidenum">
              <a:rPr lang="en-US" dirty="0"/>
              <a:t>‹#›</a:t>
            </a:fld>
            <a:endParaRPr lang="en-US"/>
          </a:p>
        </p:txBody>
      </p:sp>
    </p:spTree>
    <p:extLst>
      <p:ext uri="{BB962C8B-B14F-4D97-AF65-F5344CB8AC3E}">
        <p14:creationId xmlns:p14="http://schemas.microsoft.com/office/powerpoint/2010/main" val="34594822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8" y="548640"/>
            <a:ext cx="10741152" cy="1132258"/>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572E861E-DFBA-B4AA-9356-CDE3D3F57C04}"/>
              </a:ext>
            </a:extLst>
          </p:cNvPr>
          <p:cNvSpPr>
            <a:spLocks noGrp="1"/>
          </p:cNvSpPr>
          <p:nvPr>
            <p:ph sz="half" idx="1"/>
          </p:nvPr>
        </p:nvSpPr>
        <p:spPr>
          <a:xfrm>
            <a:off x="612648"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51D7538-EC5A-3EE7-176F-A58920C5079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DD230678-21B0-4176-B12B-E52AAAD41C1C}" type="datetime1">
              <a:rPr lang="en-US" smtClean="0"/>
              <a:t>3/25/2025</a:t>
            </a:fld>
            <a:endParaRPr lang="en-US"/>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a:t>
              </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dirty="0"/>
              <a:t>‹#›</a:t>
            </a:fld>
            <a:endParaRPr lang="en-US"/>
          </a:p>
        </p:txBody>
      </p:sp>
    </p:spTree>
    <p:extLst>
      <p:ext uri="{BB962C8B-B14F-4D97-AF65-F5344CB8AC3E}">
        <p14:creationId xmlns:p14="http://schemas.microsoft.com/office/powerpoint/2010/main" val="32408091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EE969-634D-6E32-D227-18E9282C6F9E}"/>
              </a:ext>
            </a:extLst>
          </p:cNvPr>
          <p:cNvSpPr>
            <a:spLocks noGrp="1"/>
          </p:cNvSpPr>
          <p:nvPr>
            <p:ph type="title"/>
          </p:nvPr>
        </p:nvSpPr>
        <p:spPr>
          <a:xfrm>
            <a:off x="609600" y="547396"/>
            <a:ext cx="10745788" cy="1143292"/>
          </a:xfrm>
        </p:spPr>
        <p:txBody>
          <a:bodyPr/>
          <a:lstStyle/>
          <a:p>
            <a:r>
              <a:rPr lang="en-US"/>
              <a:t>Click to edit Master title style</a:t>
            </a:r>
          </a:p>
        </p:txBody>
      </p:sp>
      <p:sp>
        <p:nvSpPr>
          <p:cNvPr id="3" name="Text Placeholder 2">
            <a:extLst>
              <a:ext uri="{FF2B5EF4-FFF2-40B4-BE49-F238E27FC236}">
                <a16:creationId xmlns:a16="http://schemas.microsoft.com/office/drawing/2014/main" id="{61CD26D4-290A-F0ED-7D62-41EDA6FEC2B9}"/>
              </a:ext>
            </a:extLst>
          </p:cNvPr>
          <p:cNvSpPr>
            <a:spLocks noGrp="1"/>
          </p:cNvSpPr>
          <p:nvPr>
            <p:ph type="body" idx="1"/>
          </p:nvPr>
        </p:nvSpPr>
        <p:spPr>
          <a:xfrm>
            <a:off x="609600" y="1685735"/>
            <a:ext cx="5157787" cy="559834"/>
          </a:xfrm>
        </p:spPr>
        <p:txBody>
          <a:bodyPr anchor="b">
            <a:normAutofit/>
          </a:bodyPr>
          <a:lstStyle>
            <a:lvl1pPr marL="0" indent="0">
              <a:lnSpc>
                <a:spcPct val="90000"/>
              </a:lnSpc>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4DA52B0-7419-A946-4523-6D34BCAD26D1}"/>
              </a:ext>
            </a:extLst>
          </p:cNvPr>
          <p:cNvSpPr>
            <a:spLocks noGrp="1"/>
          </p:cNvSpPr>
          <p:nvPr>
            <p:ph sz="half" idx="2"/>
          </p:nvPr>
        </p:nvSpPr>
        <p:spPr>
          <a:xfrm>
            <a:off x="609600" y="2386894"/>
            <a:ext cx="5157787" cy="37650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6536620-C4F3-EEC3-DBF1-05196B1CBB55}"/>
              </a:ext>
            </a:extLst>
          </p:cNvPr>
          <p:cNvSpPr>
            <a:spLocks noGrp="1"/>
          </p:cNvSpPr>
          <p:nvPr>
            <p:ph type="body" sz="quarter" idx="3"/>
          </p:nvPr>
        </p:nvSpPr>
        <p:spPr>
          <a:xfrm>
            <a:off x="6172200" y="1685735"/>
            <a:ext cx="5183188" cy="559834"/>
          </a:xfrm>
        </p:spPr>
        <p:txBody>
          <a:bodyPr anchor="b">
            <a:normAutofit/>
          </a:bodyPr>
          <a:lstStyle>
            <a:lvl1pPr marL="0" indent="0">
              <a:lnSpc>
                <a:spcPct val="90000"/>
              </a:lnSpc>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3BAE980-E611-98B5-04E9-DE4584B0E33F}"/>
              </a:ext>
            </a:extLst>
          </p:cNvPr>
          <p:cNvSpPr>
            <a:spLocks noGrp="1"/>
          </p:cNvSpPr>
          <p:nvPr>
            <p:ph sz="quarter" idx="4"/>
          </p:nvPr>
        </p:nvSpPr>
        <p:spPr>
          <a:xfrm>
            <a:off x="6172199" y="2386894"/>
            <a:ext cx="5183189" cy="37650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E3B3581-658A-8487-F9CB-E79F2BFF27E4}"/>
              </a:ext>
            </a:extLst>
          </p:cNvPr>
          <p:cNvSpPr>
            <a:spLocks noGrp="1"/>
          </p:cNvSpPr>
          <p:nvPr>
            <p:ph type="dt" sz="half" idx="10"/>
          </p:nvPr>
        </p:nvSpPr>
        <p:spPr/>
        <p:txBody>
          <a:bodyPr/>
          <a:lstStyle/>
          <a:p>
            <a:fld id="{CA5F645B-CA45-4380-83A1-3A564F9E74E5}" type="datetime1">
              <a:rPr lang="en-US" smtClean="0"/>
              <a:t>3/25/2025</a:t>
            </a:fld>
            <a:endParaRPr lang="en-US"/>
          </a:p>
        </p:txBody>
      </p:sp>
      <p:sp>
        <p:nvSpPr>
          <p:cNvPr id="8" name="Footer Placeholder 7">
            <a:extLst>
              <a:ext uri="{FF2B5EF4-FFF2-40B4-BE49-F238E27FC236}">
                <a16:creationId xmlns:a16="http://schemas.microsoft.com/office/drawing/2014/main" id="{949D76D8-9033-26CF-BF4C-AECCC685C177}"/>
              </a:ext>
            </a:extLst>
          </p:cNvPr>
          <p:cNvSpPr>
            <a:spLocks noGrp="1"/>
          </p:cNvSpPr>
          <p:nvPr>
            <p:ph type="ftr" sz="quarter" idx="11"/>
          </p:nvPr>
        </p:nvSpPr>
        <p:spPr/>
        <p:txBody>
          <a:bodyPr/>
          <a:lstStyle/>
          <a:p>
            <a:r>
              <a:rPr lang="en-US"/>
              <a:t>
              </a:t>
            </a:r>
          </a:p>
        </p:txBody>
      </p:sp>
      <p:sp>
        <p:nvSpPr>
          <p:cNvPr id="9" name="Slide Number Placeholder 8">
            <a:extLst>
              <a:ext uri="{FF2B5EF4-FFF2-40B4-BE49-F238E27FC236}">
                <a16:creationId xmlns:a16="http://schemas.microsoft.com/office/drawing/2014/main" id="{E02A06B8-CC1D-542F-D8EB-7625046B91D2}"/>
              </a:ext>
            </a:extLst>
          </p:cNvPr>
          <p:cNvSpPr>
            <a:spLocks noGrp="1"/>
          </p:cNvSpPr>
          <p:nvPr>
            <p:ph type="sldNum" sz="quarter" idx="12"/>
          </p:nvPr>
        </p:nvSpPr>
        <p:spPr/>
        <p:txBody>
          <a:bodyPr/>
          <a:lstStyle/>
          <a:p>
            <a:fld id="{CC057153-B650-4DEB-B370-79DDCFDCE934}" type="slidenum">
              <a:rPr lang="en-US" dirty="0"/>
              <a:t>‹#›</a:t>
            </a:fld>
            <a:endParaRPr lang="en-US"/>
          </a:p>
        </p:txBody>
      </p:sp>
    </p:spTree>
    <p:extLst>
      <p:ext uri="{BB962C8B-B14F-4D97-AF65-F5344CB8AC3E}">
        <p14:creationId xmlns:p14="http://schemas.microsoft.com/office/powerpoint/2010/main" val="20850498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A9F42-7FF7-F803-C075-BC4968D35E3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89E8268-7232-2944-F1BD-399F9419B563}"/>
              </a:ext>
            </a:extLst>
          </p:cNvPr>
          <p:cNvSpPr>
            <a:spLocks noGrp="1"/>
          </p:cNvSpPr>
          <p:nvPr>
            <p:ph type="dt" sz="half" idx="10"/>
          </p:nvPr>
        </p:nvSpPr>
        <p:spPr/>
        <p:txBody>
          <a:bodyPr/>
          <a:lstStyle/>
          <a:p>
            <a:fld id="{287E223E-C054-47C7-B6D4-185D9C203E7C}" type="datetime1">
              <a:rPr lang="en-US" smtClean="0"/>
              <a:t>3/25/2025</a:t>
            </a:fld>
            <a:endParaRPr lang="en-US"/>
          </a:p>
        </p:txBody>
      </p:sp>
      <p:sp>
        <p:nvSpPr>
          <p:cNvPr id="4" name="Footer Placeholder 3">
            <a:extLst>
              <a:ext uri="{FF2B5EF4-FFF2-40B4-BE49-F238E27FC236}">
                <a16:creationId xmlns:a16="http://schemas.microsoft.com/office/drawing/2014/main" id="{6B968DDD-323F-89A1-84E3-DDBA626D9386}"/>
              </a:ext>
            </a:extLst>
          </p:cNvPr>
          <p:cNvSpPr>
            <a:spLocks noGrp="1"/>
          </p:cNvSpPr>
          <p:nvPr>
            <p:ph type="ftr" sz="quarter" idx="11"/>
          </p:nvPr>
        </p:nvSpPr>
        <p:spPr/>
        <p:txBody>
          <a:bodyPr/>
          <a:lstStyle/>
          <a:p>
            <a:r>
              <a:rPr lang="en-US"/>
              <a:t>
              </a:t>
            </a:r>
          </a:p>
        </p:txBody>
      </p:sp>
      <p:sp>
        <p:nvSpPr>
          <p:cNvPr id="5" name="Slide Number Placeholder 4">
            <a:extLst>
              <a:ext uri="{FF2B5EF4-FFF2-40B4-BE49-F238E27FC236}">
                <a16:creationId xmlns:a16="http://schemas.microsoft.com/office/drawing/2014/main" id="{98FBDC76-671D-1671-DCE2-D5658BD40E29}"/>
              </a:ext>
            </a:extLst>
          </p:cNvPr>
          <p:cNvSpPr>
            <a:spLocks noGrp="1"/>
          </p:cNvSpPr>
          <p:nvPr>
            <p:ph type="sldNum" sz="quarter" idx="12"/>
          </p:nvPr>
        </p:nvSpPr>
        <p:spPr/>
        <p:txBody>
          <a:bodyPr/>
          <a:lstStyle/>
          <a:p>
            <a:fld id="{CC057153-B650-4DEB-B370-79DDCFDCE934}" type="slidenum">
              <a:rPr lang="en-US" dirty="0"/>
              <a:t>‹#›</a:t>
            </a:fld>
            <a:endParaRPr lang="en-US"/>
          </a:p>
        </p:txBody>
      </p:sp>
    </p:spTree>
    <p:extLst>
      <p:ext uri="{BB962C8B-B14F-4D97-AF65-F5344CB8AC3E}">
        <p14:creationId xmlns:p14="http://schemas.microsoft.com/office/powerpoint/2010/main" val="24784760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9BC4D82-0182-501C-9231-46767680476E}"/>
              </a:ext>
            </a:extLst>
          </p:cNvPr>
          <p:cNvSpPr>
            <a:spLocks noGrp="1"/>
          </p:cNvSpPr>
          <p:nvPr>
            <p:ph type="dt" sz="half" idx="10"/>
          </p:nvPr>
        </p:nvSpPr>
        <p:spPr/>
        <p:txBody>
          <a:bodyPr/>
          <a:lstStyle/>
          <a:p>
            <a:fld id="{779227A1-334F-488F-8D67-DF1EFC45615C}" type="datetime1">
              <a:rPr lang="en-US" smtClean="0"/>
              <a:t>3/25/2025</a:t>
            </a:fld>
            <a:endParaRPr lang="en-US"/>
          </a:p>
        </p:txBody>
      </p:sp>
      <p:sp>
        <p:nvSpPr>
          <p:cNvPr id="3" name="Footer Placeholder 2">
            <a:extLst>
              <a:ext uri="{FF2B5EF4-FFF2-40B4-BE49-F238E27FC236}">
                <a16:creationId xmlns:a16="http://schemas.microsoft.com/office/drawing/2014/main" id="{10EAA6C9-A7F3-19F1-D17C-A1D83FAF553F}"/>
              </a:ext>
            </a:extLst>
          </p:cNvPr>
          <p:cNvSpPr>
            <a:spLocks noGrp="1"/>
          </p:cNvSpPr>
          <p:nvPr>
            <p:ph type="ftr" sz="quarter" idx="11"/>
          </p:nvPr>
        </p:nvSpPr>
        <p:spPr/>
        <p:txBody>
          <a:bodyPr/>
          <a:lstStyle/>
          <a:p>
            <a:r>
              <a:rPr lang="en-US"/>
              <a:t>
              </a:t>
            </a:r>
          </a:p>
        </p:txBody>
      </p:sp>
      <p:sp>
        <p:nvSpPr>
          <p:cNvPr id="4" name="Slide Number Placeholder 3">
            <a:extLst>
              <a:ext uri="{FF2B5EF4-FFF2-40B4-BE49-F238E27FC236}">
                <a16:creationId xmlns:a16="http://schemas.microsoft.com/office/drawing/2014/main" id="{34EBB816-1B94-116F-92D4-6043AE9E0C6B}"/>
              </a:ext>
            </a:extLst>
          </p:cNvPr>
          <p:cNvSpPr>
            <a:spLocks noGrp="1"/>
          </p:cNvSpPr>
          <p:nvPr>
            <p:ph type="sldNum" sz="quarter" idx="12"/>
          </p:nvPr>
        </p:nvSpPr>
        <p:spPr/>
        <p:txBody>
          <a:bodyPr/>
          <a:lstStyle/>
          <a:p>
            <a:fld id="{CC057153-B650-4DEB-B370-79DDCFDCE934}" type="slidenum">
              <a:rPr lang="en-US" dirty="0"/>
              <a:t>‹#›</a:t>
            </a:fld>
            <a:endParaRPr lang="en-US"/>
          </a:p>
        </p:txBody>
      </p:sp>
    </p:spTree>
    <p:extLst>
      <p:ext uri="{BB962C8B-B14F-4D97-AF65-F5344CB8AC3E}">
        <p14:creationId xmlns:p14="http://schemas.microsoft.com/office/powerpoint/2010/main" val="27809490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0C37F-77BE-E128-4248-D001C39E79C6}"/>
              </a:ext>
            </a:extLst>
          </p:cNvPr>
          <p:cNvSpPr>
            <a:spLocks noGrp="1"/>
          </p:cNvSpPr>
          <p:nvPr>
            <p:ph type="title"/>
          </p:nvPr>
        </p:nvSpPr>
        <p:spPr>
          <a:xfrm>
            <a:off x="597160" y="553616"/>
            <a:ext cx="3595634" cy="1757505"/>
          </a:xfrm>
        </p:spPr>
        <p:txBody>
          <a:bodyPr anchor="t">
            <a:normAutofit/>
          </a:bodyPr>
          <a:lstStyle>
            <a:lvl1pPr>
              <a:defRPr sz="2800"/>
            </a:lvl1pPr>
          </a:lstStyle>
          <a:p>
            <a:r>
              <a:rPr lang="en-US"/>
              <a:t>Click to edit Master title style</a:t>
            </a:r>
          </a:p>
        </p:txBody>
      </p:sp>
      <p:sp>
        <p:nvSpPr>
          <p:cNvPr id="3" name="Content Placeholder 2">
            <a:extLst>
              <a:ext uri="{FF2B5EF4-FFF2-40B4-BE49-F238E27FC236}">
                <a16:creationId xmlns:a16="http://schemas.microsoft.com/office/drawing/2014/main" id="{2F3B20A8-A604-C977-02C0-083BA8663484}"/>
              </a:ext>
            </a:extLst>
          </p:cNvPr>
          <p:cNvSpPr>
            <a:spLocks noGrp="1"/>
          </p:cNvSpPr>
          <p:nvPr>
            <p:ph idx="1"/>
          </p:nvPr>
        </p:nvSpPr>
        <p:spPr>
          <a:xfrm>
            <a:off x="5134708" y="553616"/>
            <a:ext cx="6279741" cy="5486400"/>
          </a:xfrm>
        </p:spPr>
        <p:txBody>
          <a:bodyPr>
            <a:normAutofit/>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C0EEBFB-2026-6A35-33ED-F008376B67A0}"/>
              </a:ext>
            </a:extLst>
          </p:cNvPr>
          <p:cNvSpPr>
            <a:spLocks noGrp="1"/>
          </p:cNvSpPr>
          <p:nvPr>
            <p:ph type="body" sz="half" idx="2"/>
          </p:nvPr>
        </p:nvSpPr>
        <p:spPr>
          <a:xfrm>
            <a:off x="597160" y="2311121"/>
            <a:ext cx="3595634" cy="3728895"/>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3F05638-7A56-469A-825A-1DFA600254C8}"/>
              </a:ext>
            </a:extLst>
          </p:cNvPr>
          <p:cNvSpPr>
            <a:spLocks noGrp="1"/>
          </p:cNvSpPr>
          <p:nvPr>
            <p:ph type="dt" sz="half" idx="10"/>
          </p:nvPr>
        </p:nvSpPr>
        <p:spPr/>
        <p:txBody>
          <a:bodyPr/>
          <a:lstStyle/>
          <a:p>
            <a:fld id="{15169FB9-58C1-47E1-AA98-8630454F0AC3}" type="datetime1">
              <a:rPr lang="en-US" smtClean="0"/>
              <a:t>3/25/2025</a:t>
            </a:fld>
            <a:endParaRPr lang="en-US"/>
          </a:p>
        </p:txBody>
      </p:sp>
      <p:sp>
        <p:nvSpPr>
          <p:cNvPr id="6" name="Footer Placeholder 5">
            <a:extLst>
              <a:ext uri="{FF2B5EF4-FFF2-40B4-BE49-F238E27FC236}">
                <a16:creationId xmlns:a16="http://schemas.microsoft.com/office/drawing/2014/main" id="{9C85A215-184B-2105-0279-ED02F6445831}"/>
              </a:ext>
            </a:extLst>
          </p:cNvPr>
          <p:cNvSpPr>
            <a:spLocks noGrp="1"/>
          </p:cNvSpPr>
          <p:nvPr>
            <p:ph type="ftr" sz="quarter" idx="11"/>
          </p:nvPr>
        </p:nvSpPr>
        <p:spPr/>
        <p:txBody>
          <a:bodyPr/>
          <a:lstStyle/>
          <a:p>
            <a:r>
              <a:rPr lang="en-US"/>
              <a:t>
              </a:t>
            </a:r>
          </a:p>
        </p:txBody>
      </p:sp>
      <p:sp>
        <p:nvSpPr>
          <p:cNvPr id="7" name="Slide Number Placeholder 6">
            <a:extLst>
              <a:ext uri="{FF2B5EF4-FFF2-40B4-BE49-F238E27FC236}">
                <a16:creationId xmlns:a16="http://schemas.microsoft.com/office/drawing/2014/main" id="{32C7CA46-892B-253A-3A28-7414E17B837B}"/>
              </a:ext>
            </a:extLst>
          </p:cNvPr>
          <p:cNvSpPr>
            <a:spLocks noGrp="1"/>
          </p:cNvSpPr>
          <p:nvPr>
            <p:ph type="sldNum" sz="quarter" idx="12"/>
          </p:nvPr>
        </p:nvSpPr>
        <p:spPr/>
        <p:txBody>
          <a:bodyPr/>
          <a:lstStyle/>
          <a:p>
            <a:fld id="{CC057153-B650-4DEB-B370-79DDCFDCE934}" type="slidenum">
              <a:rPr lang="en-US" dirty="0"/>
              <a:t>‹#›</a:t>
            </a:fld>
            <a:endParaRPr lang="en-US"/>
          </a:p>
        </p:txBody>
      </p:sp>
    </p:spTree>
    <p:extLst>
      <p:ext uri="{BB962C8B-B14F-4D97-AF65-F5344CB8AC3E}">
        <p14:creationId xmlns:p14="http://schemas.microsoft.com/office/powerpoint/2010/main" val="37737812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06A09-98CF-FAC2-3708-AECC4360C651}"/>
              </a:ext>
            </a:extLst>
          </p:cNvPr>
          <p:cNvSpPr>
            <a:spLocks noGrp="1"/>
          </p:cNvSpPr>
          <p:nvPr>
            <p:ph type="title"/>
          </p:nvPr>
        </p:nvSpPr>
        <p:spPr>
          <a:xfrm>
            <a:off x="594360" y="557784"/>
            <a:ext cx="3595634" cy="2212313"/>
          </a:xfrm>
        </p:spPr>
        <p:txBody>
          <a:bodyPr anchor="t">
            <a:normAutofit/>
          </a:bodyPr>
          <a:lstStyle>
            <a:lvl1pPr>
              <a:defRPr sz="2800"/>
            </a:lvl1pPr>
          </a:lstStyle>
          <a:p>
            <a:r>
              <a:rPr lang="en-US"/>
              <a:t>Click to edit Master title style</a:t>
            </a:r>
          </a:p>
        </p:txBody>
      </p:sp>
      <p:sp>
        <p:nvSpPr>
          <p:cNvPr id="3" name="Picture Placeholder 2">
            <a:extLst>
              <a:ext uri="{FF2B5EF4-FFF2-40B4-BE49-F238E27FC236}">
                <a16:creationId xmlns:a16="http://schemas.microsoft.com/office/drawing/2014/main" id="{9571C769-CEC8-962A-01E6-15B0E056791E}"/>
              </a:ext>
            </a:extLst>
          </p:cNvPr>
          <p:cNvSpPr>
            <a:spLocks noGrp="1" noChangeAspect="1"/>
          </p:cNvSpPr>
          <p:nvPr>
            <p:ph type="pic" idx="1"/>
          </p:nvPr>
        </p:nvSpPr>
        <p:spPr>
          <a:xfrm>
            <a:off x="5063319" y="657103"/>
            <a:ext cx="6483687" cy="5555904"/>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a:p>
        </p:txBody>
      </p:sp>
      <p:sp>
        <p:nvSpPr>
          <p:cNvPr id="4" name="Text Placeholder 3">
            <a:extLst>
              <a:ext uri="{FF2B5EF4-FFF2-40B4-BE49-F238E27FC236}">
                <a16:creationId xmlns:a16="http://schemas.microsoft.com/office/drawing/2014/main" id="{F32C4A61-EF2A-C5A5-B150-4448600B3937}"/>
              </a:ext>
            </a:extLst>
          </p:cNvPr>
          <p:cNvSpPr>
            <a:spLocks noGrp="1"/>
          </p:cNvSpPr>
          <p:nvPr>
            <p:ph type="body" sz="half" idx="2"/>
          </p:nvPr>
        </p:nvSpPr>
        <p:spPr>
          <a:xfrm>
            <a:off x="609601" y="2826137"/>
            <a:ext cx="3585586" cy="3434638"/>
          </a:xfrm>
        </p:spPr>
        <p:txBody>
          <a:bodyPr anchor="b"/>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20B235E-39C7-4C78-20EF-DB48ECD9CB90}"/>
              </a:ext>
            </a:extLst>
          </p:cNvPr>
          <p:cNvSpPr>
            <a:spLocks noGrp="1"/>
          </p:cNvSpPr>
          <p:nvPr>
            <p:ph type="dt" sz="half" idx="10"/>
          </p:nvPr>
        </p:nvSpPr>
        <p:spPr/>
        <p:txBody>
          <a:bodyPr/>
          <a:lstStyle/>
          <a:p>
            <a:fld id="{E3728B9C-ECB1-4DF9-9CE3-A4A3DAD20769}" type="datetime1">
              <a:rPr lang="en-US" smtClean="0"/>
              <a:t>3/25/2025</a:t>
            </a:fld>
            <a:endParaRPr lang="en-US"/>
          </a:p>
        </p:txBody>
      </p:sp>
      <p:sp>
        <p:nvSpPr>
          <p:cNvPr id="6" name="Footer Placeholder 5">
            <a:extLst>
              <a:ext uri="{FF2B5EF4-FFF2-40B4-BE49-F238E27FC236}">
                <a16:creationId xmlns:a16="http://schemas.microsoft.com/office/drawing/2014/main" id="{7FDC75DA-9A78-9AB9-7171-95A08CC51C56}"/>
              </a:ext>
            </a:extLst>
          </p:cNvPr>
          <p:cNvSpPr>
            <a:spLocks noGrp="1"/>
          </p:cNvSpPr>
          <p:nvPr>
            <p:ph type="ftr" sz="quarter" idx="11"/>
          </p:nvPr>
        </p:nvSpPr>
        <p:spPr/>
        <p:txBody>
          <a:bodyPr/>
          <a:lstStyle/>
          <a:p>
            <a:r>
              <a:rPr lang="en-US"/>
              <a:t>
              </a:t>
            </a:r>
          </a:p>
        </p:txBody>
      </p:sp>
      <p:sp>
        <p:nvSpPr>
          <p:cNvPr id="7" name="Slide Number Placeholder 6">
            <a:extLst>
              <a:ext uri="{FF2B5EF4-FFF2-40B4-BE49-F238E27FC236}">
                <a16:creationId xmlns:a16="http://schemas.microsoft.com/office/drawing/2014/main" id="{5EFE1A03-DCCB-53C7-DBFE-2AD55C90591B}"/>
              </a:ext>
            </a:extLst>
          </p:cNvPr>
          <p:cNvSpPr>
            <a:spLocks noGrp="1"/>
          </p:cNvSpPr>
          <p:nvPr>
            <p:ph type="sldNum" sz="quarter" idx="12"/>
          </p:nvPr>
        </p:nvSpPr>
        <p:spPr/>
        <p:txBody>
          <a:bodyPr/>
          <a:lstStyle/>
          <a:p>
            <a:fld id="{CC057153-B650-4DEB-B370-79DDCFDCE934}" type="slidenum">
              <a:rPr lang="en-US" dirty="0"/>
              <a:t>‹#›</a:t>
            </a:fld>
            <a:endParaRPr lang="en-US"/>
          </a:p>
        </p:txBody>
      </p:sp>
    </p:spTree>
    <p:extLst>
      <p:ext uri="{BB962C8B-B14F-4D97-AF65-F5344CB8AC3E}">
        <p14:creationId xmlns:p14="http://schemas.microsoft.com/office/powerpoint/2010/main" val="33100102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5BFB69-9245-EC58-F1DE-FEB625BD336A}"/>
              </a:ext>
            </a:extLst>
          </p:cNvPr>
          <p:cNvSpPr>
            <a:spLocks noGrp="1"/>
          </p:cNvSpPr>
          <p:nvPr>
            <p:ph type="title"/>
          </p:nvPr>
        </p:nvSpPr>
        <p:spPr>
          <a:xfrm>
            <a:off x="612648" y="548640"/>
            <a:ext cx="10653578" cy="1132258"/>
          </a:xfrm>
          <a:prstGeom prst="rect">
            <a:avLst/>
          </a:prstGeom>
        </p:spPr>
        <p:txBody>
          <a:bodyPr vert="horz" lIns="91440" tIns="45720" rIns="91440" bIns="45720" rtlCol="0" anchor="t">
            <a:normAutofit/>
          </a:bodyPr>
          <a:lstStyle/>
          <a:p>
            <a:r>
              <a:rPr lang="en-US"/>
              <a:t>Click to edit Master title style</a:t>
            </a:r>
          </a:p>
        </p:txBody>
      </p:sp>
      <p:sp>
        <p:nvSpPr>
          <p:cNvPr id="3" name="Text Placeholder 2">
            <a:extLst>
              <a:ext uri="{FF2B5EF4-FFF2-40B4-BE49-F238E27FC236}">
                <a16:creationId xmlns:a16="http://schemas.microsoft.com/office/drawing/2014/main" id="{5516AFD5-5144-C460-0CA4-644BC4A93C02}"/>
              </a:ext>
            </a:extLst>
          </p:cNvPr>
          <p:cNvSpPr>
            <a:spLocks noGrp="1"/>
          </p:cNvSpPr>
          <p:nvPr>
            <p:ph type="body" idx="1"/>
          </p:nvPr>
        </p:nvSpPr>
        <p:spPr>
          <a:xfrm>
            <a:off x="612647" y="1715532"/>
            <a:ext cx="10653579" cy="459382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995753E-AF8A-7E04-8A1A-205B755A0215}"/>
              </a:ext>
            </a:extLst>
          </p:cNvPr>
          <p:cNvSpPr>
            <a:spLocks noGrp="1"/>
          </p:cNvSpPr>
          <p:nvPr>
            <p:ph type="dt" sz="half" idx="2"/>
          </p:nvPr>
        </p:nvSpPr>
        <p:spPr>
          <a:xfrm>
            <a:off x="137160" y="6453002"/>
            <a:ext cx="3494314" cy="365125"/>
          </a:xfrm>
          <a:prstGeom prst="rect">
            <a:avLst/>
          </a:prstGeom>
        </p:spPr>
        <p:txBody>
          <a:bodyPr vert="horz" lIns="91440" tIns="45720" rIns="91440" bIns="45720" rtlCol="0" anchor="ctr"/>
          <a:lstStyle>
            <a:lvl1pPr algn="l">
              <a:defRPr sz="900">
                <a:solidFill>
                  <a:schemeClr val="tx1"/>
                </a:solidFill>
              </a:defRPr>
            </a:lvl1pPr>
          </a:lstStyle>
          <a:p>
            <a:fld id="{F0CECCE6-A044-4F7C-A0C0-CBECE22236D0}" type="datetime1">
              <a:rPr lang="en-US" smtClean="0"/>
              <a:t>3/25/2025</a:t>
            </a:fld>
            <a:endParaRPr lang="en-US"/>
          </a:p>
        </p:txBody>
      </p:sp>
      <p:sp>
        <p:nvSpPr>
          <p:cNvPr id="5" name="Footer Placeholder 4">
            <a:extLst>
              <a:ext uri="{FF2B5EF4-FFF2-40B4-BE49-F238E27FC236}">
                <a16:creationId xmlns:a16="http://schemas.microsoft.com/office/drawing/2014/main" id="{D4E1B7C8-DA74-800B-EE14-A39E9DB32DE4}"/>
              </a:ext>
            </a:extLst>
          </p:cNvPr>
          <p:cNvSpPr>
            <a:spLocks noGrp="1"/>
          </p:cNvSpPr>
          <p:nvPr>
            <p:ph type="ftr" sz="quarter" idx="3"/>
          </p:nvPr>
        </p:nvSpPr>
        <p:spPr>
          <a:xfrm>
            <a:off x="8876521" y="6453002"/>
            <a:ext cx="2805405" cy="365125"/>
          </a:xfrm>
          <a:prstGeom prst="rect">
            <a:avLst/>
          </a:prstGeom>
        </p:spPr>
        <p:txBody>
          <a:bodyPr vert="horz" lIns="91440" tIns="45720" rIns="91440" bIns="45720" rtlCol="0" anchor="ctr"/>
          <a:lstStyle>
            <a:lvl1pPr algn="r">
              <a:defRPr sz="900">
                <a:solidFill>
                  <a:schemeClr val="tx1"/>
                </a:solidFill>
              </a:defRPr>
            </a:lvl1pPr>
          </a:lstStyle>
          <a:p>
            <a:r>
              <a:rPr lang="en-US"/>
              <a:t>
              </a:t>
            </a:r>
          </a:p>
        </p:txBody>
      </p:sp>
      <p:sp>
        <p:nvSpPr>
          <p:cNvPr id="6" name="Slide Number Placeholder 5">
            <a:extLst>
              <a:ext uri="{FF2B5EF4-FFF2-40B4-BE49-F238E27FC236}">
                <a16:creationId xmlns:a16="http://schemas.microsoft.com/office/drawing/2014/main" id="{7AC1647D-0DF0-CA1B-F723-EF7B8F508DB7}"/>
              </a:ext>
            </a:extLst>
          </p:cNvPr>
          <p:cNvSpPr>
            <a:spLocks noGrp="1"/>
          </p:cNvSpPr>
          <p:nvPr>
            <p:ph type="sldNum" sz="quarter" idx="4"/>
          </p:nvPr>
        </p:nvSpPr>
        <p:spPr>
          <a:xfrm>
            <a:off x="11632162" y="6453002"/>
            <a:ext cx="429207" cy="365125"/>
          </a:xfrm>
          <a:prstGeom prst="rect">
            <a:avLst/>
          </a:prstGeom>
        </p:spPr>
        <p:txBody>
          <a:bodyPr vert="horz" lIns="91440" tIns="45720" rIns="91440" bIns="45720" rtlCol="0" anchor="ctr"/>
          <a:lstStyle>
            <a:lvl1pPr algn="r">
              <a:defRPr sz="900">
                <a:solidFill>
                  <a:schemeClr val="tx1"/>
                </a:solidFill>
              </a:defRPr>
            </a:lvl1pPr>
          </a:lstStyle>
          <a:p>
            <a:fld id="{CC057153-B650-4DEB-B370-79DDCFDCE934}" type="slidenum">
              <a:rPr lang="en-US" dirty="0"/>
              <a:t>‹#›</a:t>
            </a:fld>
            <a:endParaRPr lang="en-US"/>
          </a:p>
        </p:txBody>
      </p:sp>
    </p:spTree>
    <p:extLst>
      <p:ext uri="{BB962C8B-B14F-4D97-AF65-F5344CB8AC3E}">
        <p14:creationId xmlns:p14="http://schemas.microsoft.com/office/powerpoint/2010/main" val="832880647"/>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sldNum="0" hdr="0" ftr="0" dt="0"/>
  <p:txStyles>
    <p:title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4572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2pPr>
      <a:lvl3pPr marL="6858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9144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1143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5" orient="horz" pos="2160">
          <p15:clr>
            <a:srgbClr val="F26B43"/>
          </p15:clr>
        </p15:guide>
        <p15:guide id="6" pos="384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s://www.pexels.com/photo/bangladesh-3d-flag-699497/" TargetMode="External"/><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hyperlink" Target="https://pixnio.com/food-and-drink/desserts-cakes/food-berry-strawberry-fruit-sweet-dessert-vitamin-delicious" TargetMode="External"/><Relationship Id="rId2" Type="http://schemas.openxmlformats.org/officeDocument/2006/relationships/image" Target="../media/image41.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7.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7.xml.rels><?xml version="1.0" encoding="UTF-8" standalone="yes"?>
<Relationships xmlns="http://schemas.openxmlformats.org/package/2006/relationships"><Relationship Id="rId8" Type="http://schemas.openxmlformats.org/officeDocument/2006/relationships/diagramData" Target="../diagrams/data8.xml"/><Relationship Id="rId3" Type="http://schemas.openxmlformats.org/officeDocument/2006/relationships/diagramData" Target="../diagrams/data7.xml"/><Relationship Id="rId7" Type="http://schemas.microsoft.com/office/2007/relationships/diagramDrawing" Target="../diagrams/drawing7.xml"/><Relationship Id="rId12" Type="http://schemas.microsoft.com/office/2007/relationships/diagramDrawing" Target="../diagrams/drawing8.xml"/><Relationship Id="rId2" Type="http://schemas.openxmlformats.org/officeDocument/2006/relationships/image" Target="../media/image2.jpeg"/><Relationship Id="rId1" Type="http://schemas.openxmlformats.org/officeDocument/2006/relationships/slideLayout" Target="../slideLayouts/slideLayout6.xml"/><Relationship Id="rId6" Type="http://schemas.openxmlformats.org/officeDocument/2006/relationships/diagramColors" Target="../diagrams/colors7.xml"/><Relationship Id="rId11" Type="http://schemas.openxmlformats.org/officeDocument/2006/relationships/diagramColors" Target="../diagrams/colors8.xml"/><Relationship Id="rId5" Type="http://schemas.openxmlformats.org/officeDocument/2006/relationships/diagramQuickStyle" Target="../diagrams/quickStyle7.xml"/><Relationship Id="rId10" Type="http://schemas.openxmlformats.org/officeDocument/2006/relationships/diagramQuickStyle" Target="../diagrams/quickStyle8.xml"/><Relationship Id="rId4" Type="http://schemas.openxmlformats.org/officeDocument/2006/relationships/diagramLayout" Target="../diagrams/layout7.xml"/><Relationship Id="rId9" Type="http://schemas.openxmlformats.org/officeDocument/2006/relationships/diagramLayout" Target="../diagrams/layout8.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13" Type="http://schemas.microsoft.com/office/2007/relationships/diagramDrawing" Target="../diagrams/drawing2.xml"/><Relationship Id="rId3" Type="http://schemas.openxmlformats.org/officeDocument/2006/relationships/image" Target="../media/image3.jpeg"/><Relationship Id="rId7" Type="http://schemas.openxmlformats.org/officeDocument/2006/relationships/diagramColors" Target="../diagrams/colors1.xml"/><Relationship Id="rId12" Type="http://schemas.openxmlformats.org/officeDocument/2006/relationships/diagramColors" Target="../diagrams/colors2.xml"/><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diagramQuickStyle" Target="../diagrams/quickStyle1.xml"/><Relationship Id="rId11" Type="http://schemas.openxmlformats.org/officeDocument/2006/relationships/diagramQuickStyle" Target="../diagrams/quickStyle2.xml"/><Relationship Id="rId5" Type="http://schemas.openxmlformats.org/officeDocument/2006/relationships/diagramLayout" Target="../diagrams/layout1.xml"/><Relationship Id="rId10" Type="http://schemas.openxmlformats.org/officeDocument/2006/relationships/diagramLayout" Target="../diagrams/layout2.xml"/><Relationship Id="rId4" Type="http://schemas.openxmlformats.org/officeDocument/2006/relationships/diagramData" Target="../diagrams/data1.xml"/><Relationship Id="rId9" Type="http://schemas.openxmlformats.org/officeDocument/2006/relationships/diagramData" Target="../diagrams/data2.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2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image" Target="../media/image45.jpeg"/><Relationship Id="rId1" Type="http://schemas.openxmlformats.org/officeDocument/2006/relationships/slideLayout" Target="../slideLayouts/slideLayout2.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s>
</file>

<file path=ppt/slides/_rels/slide2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47.svg"/></Relationships>
</file>

<file path=ppt/slides/_rels/slide2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49.svg"/></Relationships>
</file>

<file path=ppt/slides/_rels/slide27.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s://en.wikipedia.org/wiki/Health_policy_in_Bangladesh" TargetMode="External"/><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34.jpe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2.jpeg"/><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jpeg"/></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2.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EBC6E20D-43DF-A9EE-69AA-1623AAC1E86F}"/>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t="11564" r="12984" b="7619"/>
          <a:stretch/>
        </p:blipFill>
        <p:spPr>
          <a:xfrm>
            <a:off x="0" y="0"/>
            <a:ext cx="12191999" cy="6857999"/>
          </a:xfrm>
          <a:prstGeom prst="rect">
            <a:avLst/>
          </a:prstGeom>
          <a:ln>
            <a:noFill/>
          </a:ln>
        </p:spPr>
      </p:pic>
      <p:sp>
        <p:nvSpPr>
          <p:cNvPr id="37" name="Freeform: Shape 36">
            <a:extLst>
              <a:ext uri="{FF2B5EF4-FFF2-40B4-BE49-F238E27FC236}">
                <a16:creationId xmlns:a16="http://schemas.microsoft.com/office/drawing/2014/main" id="{B6699F1E-5E28-41DC-F12C-A11C81EB398E}"/>
              </a:ext>
            </a:extLst>
          </p:cNvPr>
          <p:cNvSpPr/>
          <p:nvPr/>
        </p:nvSpPr>
        <p:spPr>
          <a:xfrm>
            <a:off x="-1" y="1"/>
            <a:ext cx="12192000" cy="6857999"/>
          </a:xfrm>
          <a:custGeom>
            <a:avLst/>
            <a:gdLst/>
            <a:ahLst/>
            <a:cxnLst/>
            <a:rect l="l" t="t" r="r" b="b"/>
            <a:pathLst>
              <a:path w="12192000" h="6857999">
                <a:moveTo>
                  <a:pt x="4807481" y="5108185"/>
                </a:moveTo>
                <a:cubicBezTo>
                  <a:pt x="4795188" y="5108185"/>
                  <a:pt x="4784774" y="5112484"/>
                  <a:pt x="4776240" y="5121082"/>
                </a:cubicBezTo>
                <a:cubicBezTo>
                  <a:pt x="4767707" y="5129680"/>
                  <a:pt x="4763440" y="5140015"/>
                  <a:pt x="4763440" y="5152089"/>
                </a:cubicBezTo>
                <a:cubicBezTo>
                  <a:pt x="4763440" y="5164163"/>
                  <a:pt x="4767752" y="5174499"/>
                  <a:pt x="4776377" y="5183097"/>
                </a:cubicBezTo>
                <a:cubicBezTo>
                  <a:pt x="4785003" y="5191695"/>
                  <a:pt x="4795370" y="5195993"/>
                  <a:pt x="4807481" y="5195993"/>
                </a:cubicBezTo>
                <a:cubicBezTo>
                  <a:pt x="4819593" y="5195993"/>
                  <a:pt x="4829914" y="5191695"/>
                  <a:pt x="4838448" y="5183097"/>
                </a:cubicBezTo>
                <a:cubicBezTo>
                  <a:pt x="4846982" y="5174499"/>
                  <a:pt x="4851248" y="5164163"/>
                  <a:pt x="4851248" y="5152089"/>
                </a:cubicBezTo>
                <a:cubicBezTo>
                  <a:pt x="4851248" y="5139833"/>
                  <a:pt x="4846982" y="5129451"/>
                  <a:pt x="4838448" y="5120944"/>
                </a:cubicBezTo>
                <a:cubicBezTo>
                  <a:pt x="4829915" y="5112438"/>
                  <a:pt x="4819592" y="5108185"/>
                  <a:pt x="4807481" y="5108185"/>
                </a:cubicBezTo>
                <a:close/>
                <a:moveTo>
                  <a:pt x="7769540" y="5041372"/>
                </a:moveTo>
                <a:lnTo>
                  <a:pt x="7791148" y="5091327"/>
                </a:lnTo>
                <a:lnTo>
                  <a:pt x="7747290" y="5091327"/>
                </a:lnTo>
                <a:close/>
                <a:moveTo>
                  <a:pt x="7350440" y="5041372"/>
                </a:moveTo>
                <a:lnTo>
                  <a:pt x="7372048" y="5091327"/>
                </a:lnTo>
                <a:lnTo>
                  <a:pt x="7328190" y="5091327"/>
                </a:lnTo>
                <a:close/>
                <a:moveTo>
                  <a:pt x="7036115" y="5041372"/>
                </a:moveTo>
                <a:lnTo>
                  <a:pt x="7057723" y="5091327"/>
                </a:lnTo>
                <a:lnTo>
                  <a:pt x="7013865" y="5091327"/>
                </a:lnTo>
                <a:close/>
                <a:moveTo>
                  <a:pt x="7496101" y="5003825"/>
                </a:moveTo>
                <a:lnTo>
                  <a:pt x="7500487" y="5003825"/>
                </a:lnTo>
                <a:cubicBezTo>
                  <a:pt x="7509829" y="5003825"/>
                  <a:pt x="7516853" y="5006321"/>
                  <a:pt x="7521560" y="5011313"/>
                </a:cubicBezTo>
                <a:cubicBezTo>
                  <a:pt x="7526266" y="5016305"/>
                  <a:pt x="7528620" y="5024185"/>
                  <a:pt x="7528620" y="5034954"/>
                </a:cubicBezTo>
                <a:cubicBezTo>
                  <a:pt x="7528620" y="5045793"/>
                  <a:pt x="7526266" y="5053798"/>
                  <a:pt x="7521560" y="5058968"/>
                </a:cubicBezTo>
                <a:cubicBezTo>
                  <a:pt x="7516853" y="5064139"/>
                  <a:pt x="7510150" y="5066724"/>
                  <a:pt x="7501449" y="5066724"/>
                </a:cubicBezTo>
                <a:cubicBezTo>
                  <a:pt x="7500237" y="5066724"/>
                  <a:pt x="7498454" y="5066652"/>
                  <a:pt x="7496101" y="5066510"/>
                </a:cubicBezTo>
                <a:close/>
                <a:moveTo>
                  <a:pt x="7180813" y="5003718"/>
                </a:moveTo>
                <a:cubicBezTo>
                  <a:pt x="7192722" y="5003647"/>
                  <a:pt x="7201244" y="5004717"/>
                  <a:pt x="7206379" y="5006927"/>
                </a:cubicBezTo>
                <a:cubicBezTo>
                  <a:pt x="7213653" y="5010065"/>
                  <a:pt x="7219608" y="5015984"/>
                  <a:pt x="7224243" y="5024685"/>
                </a:cubicBezTo>
                <a:cubicBezTo>
                  <a:pt x="7230091" y="5035809"/>
                  <a:pt x="7233014" y="5050678"/>
                  <a:pt x="7233014" y="5069291"/>
                </a:cubicBezTo>
                <a:cubicBezTo>
                  <a:pt x="7233014" y="5092397"/>
                  <a:pt x="7228736" y="5109441"/>
                  <a:pt x="7220178" y="5120423"/>
                </a:cubicBezTo>
                <a:cubicBezTo>
                  <a:pt x="7213902" y="5128553"/>
                  <a:pt x="7204810" y="5132617"/>
                  <a:pt x="7192901" y="5132617"/>
                </a:cubicBezTo>
                <a:cubicBezTo>
                  <a:pt x="7189264" y="5132617"/>
                  <a:pt x="7186482" y="5132083"/>
                  <a:pt x="7184557" y="5131013"/>
                </a:cubicBezTo>
                <a:cubicBezTo>
                  <a:pt x="7183202" y="5130300"/>
                  <a:pt x="7182239" y="5129266"/>
                  <a:pt x="7181669" y="5127911"/>
                </a:cubicBezTo>
                <a:cubicBezTo>
                  <a:pt x="7181098" y="5126556"/>
                  <a:pt x="7180813" y="5122883"/>
                  <a:pt x="7180813" y="5116893"/>
                </a:cubicBezTo>
                <a:close/>
                <a:moveTo>
                  <a:pt x="8151493" y="5000295"/>
                </a:moveTo>
                <a:cubicBezTo>
                  <a:pt x="8158696" y="5000295"/>
                  <a:pt x="8165061" y="5002256"/>
                  <a:pt x="8170588" y="5006179"/>
                </a:cubicBezTo>
                <a:cubicBezTo>
                  <a:pt x="8176114" y="5010101"/>
                  <a:pt x="8180661" y="5016822"/>
                  <a:pt x="8184226" y="5026343"/>
                </a:cubicBezTo>
                <a:cubicBezTo>
                  <a:pt x="8187792" y="5035863"/>
                  <a:pt x="8189575" y="5050215"/>
                  <a:pt x="8189575" y="5069398"/>
                </a:cubicBezTo>
                <a:cubicBezTo>
                  <a:pt x="8189575" y="5085515"/>
                  <a:pt x="8187828" y="5098583"/>
                  <a:pt x="8184333" y="5108603"/>
                </a:cubicBezTo>
                <a:cubicBezTo>
                  <a:pt x="8180839" y="5118622"/>
                  <a:pt x="8175954" y="5125914"/>
                  <a:pt x="8169678" y="5130478"/>
                </a:cubicBezTo>
                <a:cubicBezTo>
                  <a:pt x="8164758" y="5134044"/>
                  <a:pt x="8158625" y="5135827"/>
                  <a:pt x="8151279" y="5135827"/>
                </a:cubicBezTo>
                <a:cubicBezTo>
                  <a:pt x="8140368" y="5135827"/>
                  <a:pt x="8131882" y="5131690"/>
                  <a:pt x="8125820" y="5123418"/>
                </a:cubicBezTo>
                <a:cubicBezTo>
                  <a:pt x="8117120" y="5111580"/>
                  <a:pt x="8112770" y="5093288"/>
                  <a:pt x="8112770" y="5068542"/>
                </a:cubicBezTo>
                <a:cubicBezTo>
                  <a:pt x="8112770" y="5047719"/>
                  <a:pt x="8115587" y="5031745"/>
                  <a:pt x="8121221" y="5020620"/>
                </a:cubicBezTo>
                <a:cubicBezTo>
                  <a:pt x="8128138" y="5007070"/>
                  <a:pt x="8138229" y="5000295"/>
                  <a:pt x="8151493" y="5000295"/>
                </a:cubicBezTo>
                <a:close/>
                <a:moveTo>
                  <a:pt x="8240148" y="4995482"/>
                </a:moveTo>
                <a:lnTo>
                  <a:pt x="8240148" y="4999440"/>
                </a:lnTo>
                <a:cubicBezTo>
                  <a:pt x="8244570" y="4999582"/>
                  <a:pt x="8247957" y="5000260"/>
                  <a:pt x="8250311" y="5001472"/>
                </a:cubicBezTo>
                <a:cubicBezTo>
                  <a:pt x="8252664" y="5002684"/>
                  <a:pt x="8255374" y="5005216"/>
                  <a:pt x="8258440" y="5009067"/>
                </a:cubicBezTo>
                <a:lnTo>
                  <a:pt x="8261542" y="5012918"/>
                </a:lnTo>
                <a:lnTo>
                  <a:pt x="8261542" y="5115288"/>
                </a:lnTo>
                <a:cubicBezTo>
                  <a:pt x="8261542" y="5122990"/>
                  <a:pt x="8259974" y="5128446"/>
                  <a:pt x="8256836" y="5131655"/>
                </a:cubicBezTo>
                <a:cubicBezTo>
                  <a:pt x="8253698" y="5134864"/>
                  <a:pt x="8248136" y="5136504"/>
                  <a:pt x="8240148" y="5136575"/>
                </a:cubicBezTo>
                <a:lnTo>
                  <a:pt x="8240148" y="5140533"/>
                </a:lnTo>
                <a:lnTo>
                  <a:pt x="8291601" y="5140533"/>
                </a:lnTo>
                <a:lnTo>
                  <a:pt x="8291601" y="5136575"/>
                </a:lnTo>
                <a:lnTo>
                  <a:pt x="8288178" y="5136575"/>
                </a:lnTo>
                <a:cubicBezTo>
                  <a:pt x="8283257" y="5136575"/>
                  <a:pt x="8278889" y="5135113"/>
                  <a:pt x="8275074" y="5132190"/>
                </a:cubicBezTo>
                <a:cubicBezTo>
                  <a:pt x="8271259" y="5129266"/>
                  <a:pt x="8269351" y="5123632"/>
                  <a:pt x="8269351" y="5115288"/>
                </a:cubicBezTo>
                <a:lnTo>
                  <a:pt x="8269351" y="5023080"/>
                </a:lnTo>
                <a:lnTo>
                  <a:pt x="8367443" y="5143849"/>
                </a:lnTo>
                <a:lnTo>
                  <a:pt x="8371080" y="5143849"/>
                </a:lnTo>
                <a:lnTo>
                  <a:pt x="8371080" y="5023080"/>
                </a:lnTo>
                <a:cubicBezTo>
                  <a:pt x="8371080" y="5016234"/>
                  <a:pt x="8371668" y="5011402"/>
                  <a:pt x="8372845" y="5008585"/>
                </a:cubicBezTo>
                <a:cubicBezTo>
                  <a:pt x="8374022" y="5005769"/>
                  <a:pt x="8375662" y="5003736"/>
                  <a:pt x="8377766" y="5002488"/>
                </a:cubicBezTo>
                <a:cubicBezTo>
                  <a:pt x="8379869" y="5001240"/>
                  <a:pt x="8383988" y="5000224"/>
                  <a:pt x="8390120" y="4999440"/>
                </a:cubicBezTo>
                <a:lnTo>
                  <a:pt x="8390120" y="4995482"/>
                </a:lnTo>
                <a:lnTo>
                  <a:pt x="8342198" y="4995482"/>
                </a:lnTo>
                <a:lnTo>
                  <a:pt x="8342198" y="4999440"/>
                </a:lnTo>
                <a:cubicBezTo>
                  <a:pt x="8350256" y="4999297"/>
                  <a:pt x="8355997" y="5001294"/>
                  <a:pt x="8359420" y="5005430"/>
                </a:cubicBezTo>
                <a:cubicBezTo>
                  <a:pt x="8361916" y="5008496"/>
                  <a:pt x="8363164" y="5014380"/>
                  <a:pt x="8363164" y="5023080"/>
                </a:cubicBezTo>
                <a:lnTo>
                  <a:pt x="8363164" y="5085444"/>
                </a:lnTo>
                <a:lnTo>
                  <a:pt x="8291601" y="4995482"/>
                </a:lnTo>
                <a:close/>
                <a:moveTo>
                  <a:pt x="7984257" y="4995482"/>
                </a:moveTo>
                <a:lnTo>
                  <a:pt x="7984257" y="4999440"/>
                </a:lnTo>
                <a:lnTo>
                  <a:pt x="7989071" y="4999440"/>
                </a:lnTo>
                <a:cubicBezTo>
                  <a:pt x="7993135" y="4999440"/>
                  <a:pt x="7996362" y="5000135"/>
                  <a:pt x="7998751" y="5001525"/>
                </a:cubicBezTo>
                <a:cubicBezTo>
                  <a:pt x="8001140" y="5002916"/>
                  <a:pt x="8002727" y="5004538"/>
                  <a:pt x="8003512" y="5006393"/>
                </a:cubicBezTo>
                <a:cubicBezTo>
                  <a:pt x="8004296" y="5008247"/>
                  <a:pt x="8004688" y="5012882"/>
                  <a:pt x="8004688" y="5020299"/>
                </a:cubicBezTo>
                <a:lnTo>
                  <a:pt x="8004688" y="5115716"/>
                </a:lnTo>
                <a:cubicBezTo>
                  <a:pt x="8004688" y="5122990"/>
                  <a:pt x="8004296" y="5127483"/>
                  <a:pt x="8003512" y="5129194"/>
                </a:cubicBezTo>
                <a:cubicBezTo>
                  <a:pt x="8002513" y="5131619"/>
                  <a:pt x="8001087" y="5133331"/>
                  <a:pt x="7999233" y="5134329"/>
                </a:cubicBezTo>
                <a:cubicBezTo>
                  <a:pt x="7996665" y="5135827"/>
                  <a:pt x="7993278" y="5136575"/>
                  <a:pt x="7989071" y="5136575"/>
                </a:cubicBezTo>
                <a:lnTo>
                  <a:pt x="7984257" y="5136575"/>
                </a:lnTo>
                <a:lnTo>
                  <a:pt x="7984257" y="5140533"/>
                </a:lnTo>
                <a:lnTo>
                  <a:pt x="8060099" y="5140533"/>
                </a:lnTo>
                <a:lnTo>
                  <a:pt x="8060099" y="5136575"/>
                </a:lnTo>
                <a:lnTo>
                  <a:pt x="8055285" y="5136575"/>
                </a:lnTo>
                <a:cubicBezTo>
                  <a:pt x="8051220" y="5136575"/>
                  <a:pt x="8047993" y="5135880"/>
                  <a:pt x="8045604" y="5134489"/>
                </a:cubicBezTo>
                <a:cubicBezTo>
                  <a:pt x="8043215" y="5133099"/>
                  <a:pt x="8041611" y="5131476"/>
                  <a:pt x="8040791" y="5129622"/>
                </a:cubicBezTo>
                <a:cubicBezTo>
                  <a:pt x="8039971" y="5127768"/>
                  <a:pt x="8039561" y="5123133"/>
                  <a:pt x="8039561" y="5115716"/>
                </a:cubicBezTo>
                <a:lnTo>
                  <a:pt x="8039561" y="5020299"/>
                </a:lnTo>
                <a:cubicBezTo>
                  <a:pt x="8039561" y="5013025"/>
                  <a:pt x="8039953" y="5008532"/>
                  <a:pt x="8040737" y="5006820"/>
                </a:cubicBezTo>
                <a:cubicBezTo>
                  <a:pt x="8041807" y="5004396"/>
                  <a:pt x="8043269" y="5002684"/>
                  <a:pt x="8045123" y="5001686"/>
                </a:cubicBezTo>
                <a:cubicBezTo>
                  <a:pt x="8047690" y="5000188"/>
                  <a:pt x="8051078" y="4999440"/>
                  <a:pt x="8055285" y="4999440"/>
                </a:cubicBezTo>
                <a:lnTo>
                  <a:pt x="8060099" y="4999440"/>
                </a:lnTo>
                <a:lnTo>
                  <a:pt x="8060099" y="4995482"/>
                </a:lnTo>
                <a:close/>
                <a:moveTo>
                  <a:pt x="7844912" y="4995482"/>
                </a:moveTo>
                <a:lnTo>
                  <a:pt x="7844912" y="5034740"/>
                </a:lnTo>
                <a:lnTo>
                  <a:pt x="7848977" y="5034740"/>
                </a:lnTo>
                <a:cubicBezTo>
                  <a:pt x="7850617" y="5024043"/>
                  <a:pt x="7854539" y="5015806"/>
                  <a:pt x="7860744" y="5010030"/>
                </a:cubicBezTo>
                <a:cubicBezTo>
                  <a:pt x="7865165" y="5005893"/>
                  <a:pt x="7872261" y="5003825"/>
                  <a:pt x="7882031" y="5003825"/>
                </a:cubicBezTo>
                <a:lnTo>
                  <a:pt x="7892514" y="5003825"/>
                </a:lnTo>
                <a:lnTo>
                  <a:pt x="7892514" y="5115716"/>
                </a:lnTo>
                <a:cubicBezTo>
                  <a:pt x="7892514" y="5122990"/>
                  <a:pt x="7892122" y="5127483"/>
                  <a:pt x="7891337" y="5129194"/>
                </a:cubicBezTo>
                <a:cubicBezTo>
                  <a:pt x="7890267" y="5131619"/>
                  <a:pt x="7888805" y="5133331"/>
                  <a:pt x="7886951" y="5134329"/>
                </a:cubicBezTo>
                <a:cubicBezTo>
                  <a:pt x="7884384" y="5135827"/>
                  <a:pt x="7880997" y="5136575"/>
                  <a:pt x="7876789" y="5136575"/>
                </a:cubicBezTo>
                <a:lnTo>
                  <a:pt x="7871975" y="5136575"/>
                </a:lnTo>
                <a:lnTo>
                  <a:pt x="7871975" y="5140533"/>
                </a:lnTo>
                <a:lnTo>
                  <a:pt x="7947924" y="5140533"/>
                </a:lnTo>
                <a:lnTo>
                  <a:pt x="7947924" y="5136575"/>
                </a:lnTo>
                <a:lnTo>
                  <a:pt x="7943111" y="5136575"/>
                </a:lnTo>
                <a:cubicBezTo>
                  <a:pt x="7938974" y="5136575"/>
                  <a:pt x="7935712" y="5135880"/>
                  <a:pt x="7933323" y="5134489"/>
                </a:cubicBezTo>
                <a:cubicBezTo>
                  <a:pt x="7930934" y="5133099"/>
                  <a:pt x="7929329" y="5131476"/>
                  <a:pt x="7928509" y="5129622"/>
                </a:cubicBezTo>
                <a:cubicBezTo>
                  <a:pt x="7927689" y="5127768"/>
                  <a:pt x="7927279" y="5123133"/>
                  <a:pt x="7927279" y="5115716"/>
                </a:cubicBezTo>
                <a:lnTo>
                  <a:pt x="7927279" y="5003825"/>
                </a:lnTo>
                <a:lnTo>
                  <a:pt x="7938083" y="5003825"/>
                </a:lnTo>
                <a:cubicBezTo>
                  <a:pt x="7944858" y="5003825"/>
                  <a:pt x="7949600" y="5004467"/>
                  <a:pt x="7952310" y="5005751"/>
                </a:cubicBezTo>
                <a:cubicBezTo>
                  <a:pt x="7957159" y="5008104"/>
                  <a:pt x="7960975" y="5011260"/>
                  <a:pt x="7963756" y="5015218"/>
                </a:cubicBezTo>
                <a:cubicBezTo>
                  <a:pt x="7966537" y="5019176"/>
                  <a:pt x="7969069" y="5025683"/>
                  <a:pt x="7971351" y="5034740"/>
                </a:cubicBezTo>
                <a:lnTo>
                  <a:pt x="7975202" y="5034740"/>
                </a:lnTo>
                <a:lnTo>
                  <a:pt x="7975202" y="4995482"/>
                </a:lnTo>
                <a:close/>
                <a:moveTo>
                  <a:pt x="7587737" y="4995482"/>
                </a:moveTo>
                <a:lnTo>
                  <a:pt x="7587737" y="5034740"/>
                </a:lnTo>
                <a:lnTo>
                  <a:pt x="7591802" y="5034740"/>
                </a:lnTo>
                <a:cubicBezTo>
                  <a:pt x="7593442" y="5024043"/>
                  <a:pt x="7597364" y="5015806"/>
                  <a:pt x="7603569" y="5010030"/>
                </a:cubicBezTo>
                <a:cubicBezTo>
                  <a:pt x="7607990" y="5005893"/>
                  <a:pt x="7615086" y="5003825"/>
                  <a:pt x="7624856" y="5003825"/>
                </a:cubicBezTo>
                <a:lnTo>
                  <a:pt x="7635339" y="5003825"/>
                </a:lnTo>
                <a:lnTo>
                  <a:pt x="7635339" y="5115716"/>
                </a:lnTo>
                <a:cubicBezTo>
                  <a:pt x="7635339" y="5122990"/>
                  <a:pt x="7634947" y="5127483"/>
                  <a:pt x="7634162" y="5129194"/>
                </a:cubicBezTo>
                <a:cubicBezTo>
                  <a:pt x="7633092" y="5131619"/>
                  <a:pt x="7631630" y="5133331"/>
                  <a:pt x="7629776" y="5134329"/>
                </a:cubicBezTo>
                <a:cubicBezTo>
                  <a:pt x="7627209" y="5135827"/>
                  <a:pt x="7623822" y="5136575"/>
                  <a:pt x="7619614" y="5136575"/>
                </a:cubicBezTo>
                <a:lnTo>
                  <a:pt x="7614800" y="5136575"/>
                </a:lnTo>
                <a:lnTo>
                  <a:pt x="7614800" y="5140533"/>
                </a:lnTo>
                <a:lnTo>
                  <a:pt x="7690749" y="5140533"/>
                </a:lnTo>
                <a:lnTo>
                  <a:pt x="7690749" y="5136575"/>
                </a:lnTo>
                <a:lnTo>
                  <a:pt x="7685936" y="5136575"/>
                </a:lnTo>
                <a:cubicBezTo>
                  <a:pt x="7681799" y="5136575"/>
                  <a:pt x="7678537" y="5135880"/>
                  <a:pt x="7676148" y="5134489"/>
                </a:cubicBezTo>
                <a:cubicBezTo>
                  <a:pt x="7673759" y="5133099"/>
                  <a:pt x="7672154" y="5131476"/>
                  <a:pt x="7671334" y="5129622"/>
                </a:cubicBezTo>
                <a:cubicBezTo>
                  <a:pt x="7670514" y="5127768"/>
                  <a:pt x="7670104" y="5123133"/>
                  <a:pt x="7670104" y="5115716"/>
                </a:cubicBezTo>
                <a:lnTo>
                  <a:pt x="7670104" y="5003825"/>
                </a:lnTo>
                <a:lnTo>
                  <a:pt x="7680908" y="5003825"/>
                </a:lnTo>
                <a:cubicBezTo>
                  <a:pt x="7687683" y="5003825"/>
                  <a:pt x="7692425" y="5004467"/>
                  <a:pt x="7695135" y="5005751"/>
                </a:cubicBezTo>
                <a:cubicBezTo>
                  <a:pt x="7699984" y="5008104"/>
                  <a:pt x="7703800" y="5011260"/>
                  <a:pt x="7706581" y="5015218"/>
                </a:cubicBezTo>
                <a:cubicBezTo>
                  <a:pt x="7709362" y="5019176"/>
                  <a:pt x="7711894" y="5025683"/>
                  <a:pt x="7714176" y="5034740"/>
                </a:cubicBezTo>
                <a:lnTo>
                  <a:pt x="7718027" y="5034740"/>
                </a:lnTo>
                <a:lnTo>
                  <a:pt x="7718027" y="4995482"/>
                </a:lnTo>
                <a:close/>
                <a:moveTo>
                  <a:pt x="7442509" y="4995482"/>
                </a:moveTo>
                <a:lnTo>
                  <a:pt x="7442509" y="4999440"/>
                </a:lnTo>
                <a:cubicBezTo>
                  <a:pt x="7449141" y="4999440"/>
                  <a:pt x="7453669" y="5000046"/>
                  <a:pt x="7456094" y="5001258"/>
                </a:cubicBezTo>
                <a:cubicBezTo>
                  <a:pt x="7458519" y="5002470"/>
                  <a:pt x="7460212" y="5004093"/>
                  <a:pt x="7461175" y="5006125"/>
                </a:cubicBezTo>
                <a:cubicBezTo>
                  <a:pt x="7462138" y="5008158"/>
                  <a:pt x="7462619" y="5013096"/>
                  <a:pt x="7462619" y="5020941"/>
                </a:cubicBezTo>
                <a:lnTo>
                  <a:pt x="7462619" y="5115074"/>
                </a:lnTo>
                <a:cubicBezTo>
                  <a:pt x="7462619" y="5122919"/>
                  <a:pt x="7462138" y="5127839"/>
                  <a:pt x="7461175" y="5129836"/>
                </a:cubicBezTo>
                <a:cubicBezTo>
                  <a:pt x="7460212" y="5131833"/>
                  <a:pt x="7458536" y="5133455"/>
                  <a:pt x="7456147" y="5134703"/>
                </a:cubicBezTo>
                <a:cubicBezTo>
                  <a:pt x="7453758" y="5135951"/>
                  <a:pt x="7449212" y="5136575"/>
                  <a:pt x="7442509" y="5136575"/>
                </a:cubicBezTo>
                <a:lnTo>
                  <a:pt x="7442509" y="5140533"/>
                </a:lnTo>
                <a:lnTo>
                  <a:pt x="7516211" y="5140533"/>
                </a:lnTo>
                <a:lnTo>
                  <a:pt x="7516211" y="5136575"/>
                </a:lnTo>
                <a:cubicBezTo>
                  <a:pt x="7509650" y="5136575"/>
                  <a:pt x="7505140" y="5135969"/>
                  <a:pt x="7502679" y="5134757"/>
                </a:cubicBezTo>
                <a:cubicBezTo>
                  <a:pt x="7500219" y="5133545"/>
                  <a:pt x="7498508" y="5131922"/>
                  <a:pt x="7497545" y="5129890"/>
                </a:cubicBezTo>
                <a:cubicBezTo>
                  <a:pt x="7496582" y="5127857"/>
                  <a:pt x="7496101" y="5122919"/>
                  <a:pt x="7496101" y="5115074"/>
                </a:cubicBezTo>
                <a:lnTo>
                  <a:pt x="7496101" y="5074854"/>
                </a:lnTo>
                <a:cubicBezTo>
                  <a:pt x="7512574" y="5074854"/>
                  <a:pt x="7524270" y="5073998"/>
                  <a:pt x="7531187" y="5072286"/>
                </a:cubicBezTo>
                <a:cubicBezTo>
                  <a:pt x="7541456" y="5069862"/>
                  <a:pt x="7549515" y="5065298"/>
                  <a:pt x="7555362" y="5058594"/>
                </a:cubicBezTo>
                <a:cubicBezTo>
                  <a:pt x="7561210" y="5051891"/>
                  <a:pt x="7564134" y="5043832"/>
                  <a:pt x="7564134" y="5034419"/>
                </a:cubicBezTo>
                <a:cubicBezTo>
                  <a:pt x="7564134" y="5023294"/>
                  <a:pt x="7559605" y="5014023"/>
                  <a:pt x="7550549" y="5006607"/>
                </a:cubicBezTo>
                <a:cubicBezTo>
                  <a:pt x="7541492" y="4999190"/>
                  <a:pt x="7526552" y="4995482"/>
                  <a:pt x="7505728" y="4995482"/>
                </a:cubicBezTo>
                <a:close/>
                <a:moveTo>
                  <a:pt x="8150210" y="4993449"/>
                </a:moveTo>
                <a:cubicBezTo>
                  <a:pt x="8128816" y="4992593"/>
                  <a:pt x="8110791" y="4999350"/>
                  <a:pt x="8096136" y="5013720"/>
                </a:cubicBezTo>
                <a:cubicBezTo>
                  <a:pt x="8081481" y="5028090"/>
                  <a:pt x="8074154" y="5046043"/>
                  <a:pt x="8074154" y="5067580"/>
                </a:cubicBezTo>
                <a:cubicBezTo>
                  <a:pt x="8074154" y="5086763"/>
                  <a:pt x="8079788" y="5103343"/>
                  <a:pt x="8091055" y="5117321"/>
                </a:cubicBezTo>
                <a:cubicBezTo>
                  <a:pt x="8105318" y="5135006"/>
                  <a:pt x="8125500" y="5143849"/>
                  <a:pt x="8151600" y="5143849"/>
                </a:cubicBezTo>
                <a:cubicBezTo>
                  <a:pt x="8177630" y="5143849"/>
                  <a:pt x="8197776" y="5134579"/>
                  <a:pt x="8212038" y="5116037"/>
                </a:cubicBezTo>
                <a:cubicBezTo>
                  <a:pt x="8222807" y="5102060"/>
                  <a:pt x="8228191" y="5085871"/>
                  <a:pt x="8228191" y="5067473"/>
                </a:cubicBezTo>
                <a:cubicBezTo>
                  <a:pt x="8228191" y="5045936"/>
                  <a:pt x="8220970" y="5028001"/>
                  <a:pt x="8206530" y="5013667"/>
                </a:cubicBezTo>
                <a:cubicBezTo>
                  <a:pt x="8192089" y="4999333"/>
                  <a:pt x="8173315" y="4992593"/>
                  <a:pt x="8150210" y="4993449"/>
                </a:cubicBezTo>
                <a:close/>
                <a:moveTo>
                  <a:pt x="7782483" y="4992486"/>
                </a:moveTo>
                <a:lnTo>
                  <a:pt x="7730603" y="5108228"/>
                </a:lnTo>
                <a:cubicBezTo>
                  <a:pt x="7725682" y="5119282"/>
                  <a:pt x="7721546" y="5126574"/>
                  <a:pt x="7718194" y="5130104"/>
                </a:cubicBezTo>
                <a:cubicBezTo>
                  <a:pt x="7714842" y="5133634"/>
                  <a:pt x="7710564" y="5135791"/>
                  <a:pt x="7705358" y="5136575"/>
                </a:cubicBezTo>
                <a:lnTo>
                  <a:pt x="7705358" y="5140533"/>
                </a:lnTo>
                <a:lnTo>
                  <a:pt x="7753601" y="5140533"/>
                </a:lnTo>
                <a:lnTo>
                  <a:pt x="7753601" y="5136575"/>
                </a:lnTo>
                <a:cubicBezTo>
                  <a:pt x="7746042" y="5136005"/>
                  <a:pt x="7741300" y="5135149"/>
                  <a:pt x="7739374" y="5134008"/>
                </a:cubicBezTo>
                <a:cubicBezTo>
                  <a:pt x="7736094" y="5132083"/>
                  <a:pt x="7734454" y="5129087"/>
                  <a:pt x="7734454" y="5125023"/>
                </a:cubicBezTo>
                <a:cubicBezTo>
                  <a:pt x="7734454" y="5121956"/>
                  <a:pt x="7735452" y="5118070"/>
                  <a:pt x="7737449" y="5113363"/>
                </a:cubicBezTo>
                <a:lnTo>
                  <a:pt x="7743546" y="5099243"/>
                </a:lnTo>
                <a:lnTo>
                  <a:pt x="7794785" y="5099243"/>
                </a:lnTo>
                <a:lnTo>
                  <a:pt x="7802487" y="5117321"/>
                </a:lnTo>
                <a:cubicBezTo>
                  <a:pt x="7804484" y="5122027"/>
                  <a:pt x="7805553" y="5124702"/>
                  <a:pt x="7805696" y="5125343"/>
                </a:cubicBezTo>
                <a:cubicBezTo>
                  <a:pt x="7806124" y="5126698"/>
                  <a:pt x="7806338" y="5128018"/>
                  <a:pt x="7806338" y="5129301"/>
                </a:cubicBezTo>
                <a:cubicBezTo>
                  <a:pt x="7806338" y="5131441"/>
                  <a:pt x="7805553" y="5133081"/>
                  <a:pt x="7803984" y="5134222"/>
                </a:cubicBezTo>
                <a:cubicBezTo>
                  <a:pt x="7801702" y="5135791"/>
                  <a:pt x="7797744" y="5136575"/>
                  <a:pt x="7792111" y="5136575"/>
                </a:cubicBezTo>
                <a:lnTo>
                  <a:pt x="7789222" y="5136575"/>
                </a:lnTo>
                <a:lnTo>
                  <a:pt x="7789222" y="5140533"/>
                </a:lnTo>
                <a:lnTo>
                  <a:pt x="7859395" y="5140533"/>
                </a:lnTo>
                <a:lnTo>
                  <a:pt x="7859395" y="5136575"/>
                </a:lnTo>
                <a:cubicBezTo>
                  <a:pt x="7854973" y="5136219"/>
                  <a:pt x="7851550" y="5134935"/>
                  <a:pt x="7849126" y="5132724"/>
                </a:cubicBezTo>
                <a:cubicBezTo>
                  <a:pt x="7845917" y="5129801"/>
                  <a:pt x="7841816" y="5122705"/>
                  <a:pt x="7836824" y="5111437"/>
                </a:cubicBezTo>
                <a:lnTo>
                  <a:pt x="7784516" y="4992486"/>
                </a:lnTo>
                <a:close/>
                <a:moveTo>
                  <a:pt x="7363383" y="4992486"/>
                </a:moveTo>
                <a:lnTo>
                  <a:pt x="7311503" y="5108228"/>
                </a:lnTo>
                <a:cubicBezTo>
                  <a:pt x="7306582" y="5119282"/>
                  <a:pt x="7302446" y="5126574"/>
                  <a:pt x="7299094" y="5130104"/>
                </a:cubicBezTo>
                <a:cubicBezTo>
                  <a:pt x="7295742" y="5133634"/>
                  <a:pt x="7291464" y="5135791"/>
                  <a:pt x="7286258" y="5136575"/>
                </a:cubicBezTo>
                <a:lnTo>
                  <a:pt x="7286258" y="5140533"/>
                </a:lnTo>
                <a:lnTo>
                  <a:pt x="7334501" y="5140533"/>
                </a:lnTo>
                <a:lnTo>
                  <a:pt x="7334501" y="5136575"/>
                </a:lnTo>
                <a:cubicBezTo>
                  <a:pt x="7326942" y="5136005"/>
                  <a:pt x="7322200" y="5135149"/>
                  <a:pt x="7320274" y="5134008"/>
                </a:cubicBezTo>
                <a:cubicBezTo>
                  <a:pt x="7316994" y="5132083"/>
                  <a:pt x="7315354" y="5129087"/>
                  <a:pt x="7315354" y="5125023"/>
                </a:cubicBezTo>
                <a:cubicBezTo>
                  <a:pt x="7315354" y="5121956"/>
                  <a:pt x="7316352" y="5118070"/>
                  <a:pt x="7318349" y="5113363"/>
                </a:cubicBezTo>
                <a:lnTo>
                  <a:pt x="7324446" y="5099243"/>
                </a:lnTo>
                <a:lnTo>
                  <a:pt x="7375685" y="5099243"/>
                </a:lnTo>
                <a:lnTo>
                  <a:pt x="7383387" y="5117321"/>
                </a:lnTo>
                <a:cubicBezTo>
                  <a:pt x="7385383" y="5122027"/>
                  <a:pt x="7386453" y="5124702"/>
                  <a:pt x="7386596" y="5125343"/>
                </a:cubicBezTo>
                <a:cubicBezTo>
                  <a:pt x="7387024" y="5126698"/>
                  <a:pt x="7387238" y="5128018"/>
                  <a:pt x="7387238" y="5129301"/>
                </a:cubicBezTo>
                <a:cubicBezTo>
                  <a:pt x="7387238" y="5131441"/>
                  <a:pt x="7386453" y="5133081"/>
                  <a:pt x="7384884" y="5134222"/>
                </a:cubicBezTo>
                <a:cubicBezTo>
                  <a:pt x="7382602" y="5135791"/>
                  <a:pt x="7378644" y="5136575"/>
                  <a:pt x="7373011" y="5136575"/>
                </a:cubicBezTo>
                <a:lnTo>
                  <a:pt x="7370122" y="5136575"/>
                </a:lnTo>
                <a:lnTo>
                  <a:pt x="7370122" y="5140533"/>
                </a:lnTo>
                <a:lnTo>
                  <a:pt x="7440295" y="5140533"/>
                </a:lnTo>
                <a:lnTo>
                  <a:pt x="7440295" y="5136575"/>
                </a:lnTo>
                <a:cubicBezTo>
                  <a:pt x="7435873" y="5136219"/>
                  <a:pt x="7432450" y="5134935"/>
                  <a:pt x="7430026" y="5132724"/>
                </a:cubicBezTo>
                <a:cubicBezTo>
                  <a:pt x="7426817" y="5129801"/>
                  <a:pt x="7422716" y="5122705"/>
                  <a:pt x="7417724" y="5111437"/>
                </a:cubicBezTo>
                <a:lnTo>
                  <a:pt x="7365416" y="4992486"/>
                </a:lnTo>
                <a:close/>
                <a:moveTo>
                  <a:pt x="7049058" y="4992486"/>
                </a:moveTo>
                <a:lnTo>
                  <a:pt x="6997178" y="5108228"/>
                </a:lnTo>
                <a:cubicBezTo>
                  <a:pt x="6992257" y="5119282"/>
                  <a:pt x="6988121" y="5126574"/>
                  <a:pt x="6984769" y="5130104"/>
                </a:cubicBezTo>
                <a:cubicBezTo>
                  <a:pt x="6981417" y="5133634"/>
                  <a:pt x="6977139" y="5135791"/>
                  <a:pt x="6971933" y="5136575"/>
                </a:cubicBezTo>
                <a:lnTo>
                  <a:pt x="6971933" y="5140533"/>
                </a:lnTo>
                <a:lnTo>
                  <a:pt x="7020176" y="5140533"/>
                </a:lnTo>
                <a:lnTo>
                  <a:pt x="7020176" y="5136575"/>
                </a:lnTo>
                <a:cubicBezTo>
                  <a:pt x="7012617" y="5136005"/>
                  <a:pt x="7007875" y="5135149"/>
                  <a:pt x="7005949" y="5134008"/>
                </a:cubicBezTo>
                <a:cubicBezTo>
                  <a:pt x="7002669" y="5132083"/>
                  <a:pt x="7001029" y="5129087"/>
                  <a:pt x="7001029" y="5125023"/>
                </a:cubicBezTo>
                <a:cubicBezTo>
                  <a:pt x="7001029" y="5121956"/>
                  <a:pt x="7002027" y="5118070"/>
                  <a:pt x="7004024" y="5113363"/>
                </a:cubicBezTo>
                <a:lnTo>
                  <a:pt x="7010121" y="5099243"/>
                </a:lnTo>
                <a:lnTo>
                  <a:pt x="7061360" y="5099243"/>
                </a:lnTo>
                <a:lnTo>
                  <a:pt x="7069062" y="5117321"/>
                </a:lnTo>
                <a:cubicBezTo>
                  <a:pt x="7071059" y="5122027"/>
                  <a:pt x="7072128" y="5124702"/>
                  <a:pt x="7072271" y="5125343"/>
                </a:cubicBezTo>
                <a:cubicBezTo>
                  <a:pt x="7072699" y="5126698"/>
                  <a:pt x="7072913" y="5128018"/>
                  <a:pt x="7072913" y="5129301"/>
                </a:cubicBezTo>
                <a:cubicBezTo>
                  <a:pt x="7072913" y="5131441"/>
                  <a:pt x="7072128" y="5133081"/>
                  <a:pt x="7070559" y="5134222"/>
                </a:cubicBezTo>
                <a:cubicBezTo>
                  <a:pt x="7068277" y="5135791"/>
                  <a:pt x="7064319" y="5136575"/>
                  <a:pt x="7058686" y="5136575"/>
                </a:cubicBezTo>
                <a:lnTo>
                  <a:pt x="7055797" y="5136575"/>
                </a:lnTo>
                <a:lnTo>
                  <a:pt x="7055797" y="5140533"/>
                </a:lnTo>
                <a:lnTo>
                  <a:pt x="7125509" y="5140533"/>
                </a:lnTo>
                <a:lnTo>
                  <a:pt x="7125970" y="5140533"/>
                </a:lnTo>
                <a:lnTo>
                  <a:pt x="7190440" y="5140533"/>
                </a:lnTo>
                <a:cubicBezTo>
                  <a:pt x="7199782" y="5140533"/>
                  <a:pt x="7206629" y="5140105"/>
                  <a:pt x="7210979" y="5139250"/>
                </a:cubicBezTo>
                <a:cubicBezTo>
                  <a:pt x="7220820" y="5137395"/>
                  <a:pt x="7229146" y="5134775"/>
                  <a:pt x="7235956" y="5131387"/>
                </a:cubicBezTo>
                <a:cubicBezTo>
                  <a:pt x="7242767" y="5128000"/>
                  <a:pt x="7248775" y="5123507"/>
                  <a:pt x="7253981" y="5117909"/>
                </a:cubicBezTo>
                <a:cubicBezTo>
                  <a:pt x="7259187" y="5112311"/>
                  <a:pt x="7263430" y="5105215"/>
                  <a:pt x="7266710" y="5096622"/>
                </a:cubicBezTo>
                <a:cubicBezTo>
                  <a:pt x="7269991" y="5088029"/>
                  <a:pt x="7271631" y="5078633"/>
                  <a:pt x="7271631" y="5068435"/>
                </a:cubicBezTo>
                <a:cubicBezTo>
                  <a:pt x="7271631" y="5053673"/>
                  <a:pt x="7268297" y="5040445"/>
                  <a:pt x="7261629" y="5028749"/>
                </a:cubicBezTo>
                <a:cubicBezTo>
                  <a:pt x="7254961" y="5017054"/>
                  <a:pt x="7245173" y="5008318"/>
                  <a:pt x="7232266" y="5002542"/>
                </a:cubicBezTo>
                <a:cubicBezTo>
                  <a:pt x="7221711" y="4997835"/>
                  <a:pt x="7207770" y="4995482"/>
                  <a:pt x="7190440" y="4995482"/>
                </a:cubicBezTo>
                <a:lnTo>
                  <a:pt x="7125509" y="4995482"/>
                </a:lnTo>
                <a:lnTo>
                  <a:pt x="7125509" y="4999440"/>
                </a:lnTo>
                <a:lnTo>
                  <a:pt x="7130323" y="4999440"/>
                </a:lnTo>
                <a:cubicBezTo>
                  <a:pt x="7134388" y="4999440"/>
                  <a:pt x="7137615" y="5000135"/>
                  <a:pt x="7140004" y="5001525"/>
                </a:cubicBezTo>
                <a:cubicBezTo>
                  <a:pt x="7142393" y="5002916"/>
                  <a:pt x="7143980" y="5004538"/>
                  <a:pt x="7144764" y="5006393"/>
                </a:cubicBezTo>
                <a:cubicBezTo>
                  <a:pt x="7145549" y="5008247"/>
                  <a:pt x="7145941" y="5012882"/>
                  <a:pt x="7145941" y="5020299"/>
                </a:cubicBezTo>
                <a:lnTo>
                  <a:pt x="7145941" y="5115716"/>
                </a:lnTo>
                <a:cubicBezTo>
                  <a:pt x="7145941" y="5123204"/>
                  <a:pt x="7145620" y="5127697"/>
                  <a:pt x="7144978" y="5129194"/>
                </a:cubicBezTo>
                <a:cubicBezTo>
                  <a:pt x="7143908" y="5131476"/>
                  <a:pt x="7142250" y="5133277"/>
                  <a:pt x="7140004" y="5134596"/>
                </a:cubicBezTo>
                <a:cubicBezTo>
                  <a:pt x="7137758" y="5135916"/>
                  <a:pt x="7134531" y="5136575"/>
                  <a:pt x="7130323" y="5136575"/>
                </a:cubicBezTo>
                <a:lnTo>
                  <a:pt x="7125970" y="5136575"/>
                </a:lnTo>
                <a:cubicBezTo>
                  <a:pt x="7121548" y="5136219"/>
                  <a:pt x="7118125" y="5134935"/>
                  <a:pt x="7115701" y="5132724"/>
                </a:cubicBezTo>
                <a:cubicBezTo>
                  <a:pt x="7112492" y="5129801"/>
                  <a:pt x="7108391" y="5122705"/>
                  <a:pt x="7103399" y="5111437"/>
                </a:cubicBezTo>
                <a:lnTo>
                  <a:pt x="7051091" y="4992486"/>
                </a:lnTo>
                <a:close/>
                <a:moveTo>
                  <a:pt x="4807481" y="4923238"/>
                </a:moveTo>
                <a:cubicBezTo>
                  <a:pt x="4795188" y="4923238"/>
                  <a:pt x="4784774" y="4927505"/>
                  <a:pt x="4776240" y="4936038"/>
                </a:cubicBezTo>
                <a:cubicBezTo>
                  <a:pt x="4767707" y="4944572"/>
                  <a:pt x="4763440" y="4954894"/>
                  <a:pt x="4763440" y="4967005"/>
                </a:cubicBezTo>
                <a:cubicBezTo>
                  <a:pt x="4763440" y="4979116"/>
                  <a:pt x="4767752" y="4989484"/>
                  <a:pt x="4776377" y="4998109"/>
                </a:cubicBezTo>
                <a:cubicBezTo>
                  <a:pt x="4785003" y="5006734"/>
                  <a:pt x="4795370" y="5011047"/>
                  <a:pt x="4807481" y="5011047"/>
                </a:cubicBezTo>
                <a:cubicBezTo>
                  <a:pt x="4819409" y="5011047"/>
                  <a:pt x="4829686" y="5006734"/>
                  <a:pt x="4838311" y="4998109"/>
                </a:cubicBezTo>
                <a:cubicBezTo>
                  <a:pt x="4846936" y="4989484"/>
                  <a:pt x="4851248" y="4979116"/>
                  <a:pt x="4851248" y="4967005"/>
                </a:cubicBezTo>
                <a:cubicBezTo>
                  <a:pt x="4851248" y="4954894"/>
                  <a:pt x="4846982" y="4944572"/>
                  <a:pt x="4838448" y="4936038"/>
                </a:cubicBezTo>
                <a:cubicBezTo>
                  <a:pt x="4829915" y="4927505"/>
                  <a:pt x="4819592" y="4923238"/>
                  <a:pt x="4807481" y="4923238"/>
                </a:cubicBezTo>
                <a:close/>
                <a:moveTo>
                  <a:pt x="919469" y="4829667"/>
                </a:moveTo>
                <a:cubicBezTo>
                  <a:pt x="961727" y="4829667"/>
                  <a:pt x="993009" y="4842208"/>
                  <a:pt x="1013314" y="4867290"/>
                </a:cubicBezTo>
                <a:cubicBezTo>
                  <a:pt x="1038376" y="4898415"/>
                  <a:pt x="1050907" y="4943088"/>
                  <a:pt x="1050907" y="5001310"/>
                </a:cubicBezTo>
                <a:cubicBezTo>
                  <a:pt x="1050907" y="5056782"/>
                  <a:pt x="1039977" y="5098112"/>
                  <a:pt x="1018116" y="5125301"/>
                </a:cubicBezTo>
                <a:cubicBezTo>
                  <a:pt x="996256" y="5152489"/>
                  <a:pt x="966940" y="5166084"/>
                  <a:pt x="930171" y="5166084"/>
                </a:cubicBezTo>
                <a:cubicBezTo>
                  <a:pt x="900718" y="5166084"/>
                  <a:pt x="876799" y="5160088"/>
                  <a:pt x="858414" y="5148095"/>
                </a:cubicBezTo>
                <a:cubicBezTo>
                  <a:pt x="840029" y="5136103"/>
                  <a:pt x="824892" y="5116513"/>
                  <a:pt x="813001" y="5089326"/>
                </a:cubicBezTo>
                <a:cubicBezTo>
                  <a:pt x="801110" y="5062139"/>
                  <a:pt x="795165" y="5028954"/>
                  <a:pt x="795165" y="4989772"/>
                </a:cubicBezTo>
                <a:cubicBezTo>
                  <a:pt x="795165" y="4935397"/>
                  <a:pt x="806004" y="4895120"/>
                  <a:pt x="827682" y="4868939"/>
                </a:cubicBezTo>
                <a:cubicBezTo>
                  <a:pt x="849359" y="4842757"/>
                  <a:pt x="879955" y="4829667"/>
                  <a:pt x="919469" y="4829667"/>
                </a:cubicBezTo>
                <a:close/>
                <a:moveTo>
                  <a:pt x="10036490" y="4812772"/>
                </a:moveTo>
                <a:lnTo>
                  <a:pt x="10058098" y="4862727"/>
                </a:lnTo>
                <a:lnTo>
                  <a:pt x="10014240" y="4862727"/>
                </a:lnTo>
                <a:close/>
                <a:moveTo>
                  <a:pt x="9398315" y="4812772"/>
                </a:moveTo>
                <a:lnTo>
                  <a:pt x="9419923" y="4862727"/>
                </a:lnTo>
                <a:lnTo>
                  <a:pt x="9376065" y="4862727"/>
                </a:lnTo>
                <a:close/>
                <a:moveTo>
                  <a:pt x="4415876" y="4805245"/>
                </a:moveTo>
                <a:lnTo>
                  <a:pt x="4415876" y="4828295"/>
                </a:lnTo>
                <a:cubicBezTo>
                  <a:pt x="4439840" y="4830307"/>
                  <a:pt x="4453422" y="4832731"/>
                  <a:pt x="4456624" y="4835567"/>
                </a:cubicBezTo>
                <a:cubicBezTo>
                  <a:pt x="4459825" y="4838402"/>
                  <a:pt x="4461700" y="4845216"/>
                  <a:pt x="4462249" y="4856010"/>
                </a:cubicBezTo>
                <a:cubicBezTo>
                  <a:pt x="4463529" y="4876315"/>
                  <a:pt x="4464170" y="4917658"/>
                  <a:pt x="4464170" y="4980039"/>
                </a:cubicBezTo>
                <a:cubicBezTo>
                  <a:pt x="4464170" y="5071507"/>
                  <a:pt x="4462341" y="5131509"/>
                  <a:pt x="4458682" y="5160047"/>
                </a:cubicBezTo>
                <a:cubicBezTo>
                  <a:pt x="4450633" y="5165901"/>
                  <a:pt x="4441760" y="5171023"/>
                  <a:pt x="4432065" y="5175413"/>
                </a:cubicBezTo>
                <a:lnTo>
                  <a:pt x="4432065" y="5190231"/>
                </a:lnTo>
                <a:cubicBezTo>
                  <a:pt x="4465908" y="5188951"/>
                  <a:pt x="4498105" y="5188310"/>
                  <a:pt x="4528654" y="5188310"/>
                </a:cubicBezTo>
                <a:cubicBezTo>
                  <a:pt x="4551887" y="5188310"/>
                  <a:pt x="4577315" y="5188630"/>
                  <a:pt x="4604938" y="5189271"/>
                </a:cubicBezTo>
                <a:cubicBezTo>
                  <a:pt x="4634573" y="5189911"/>
                  <a:pt x="4654422" y="5190231"/>
                  <a:pt x="4664484" y="5190231"/>
                </a:cubicBezTo>
                <a:cubicBezTo>
                  <a:pt x="4679850" y="5190231"/>
                  <a:pt x="4695856" y="5189591"/>
                  <a:pt x="4712503" y="5188310"/>
                </a:cubicBezTo>
                <a:cubicBezTo>
                  <a:pt x="4713235" y="5158323"/>
                  <a:pt x="4715705" y="5127041"/>
                  <a:pt x="4719912" y="5094465"/>
                </a:cubicBezTo>
                <a:lnTo>
                  <a:pt x="4697137" y="5094465"/>
                </a:lnTo>
                <a:cubicBezTo>
                  <a:pt x="4692929" y="5115971"/>
                  <a:pt x="4688539" y="5135179"/>
                  <a:pt x="4683966" y="5152089"/>
                </a:cubicBezTo>
                <a:cubicBezTo>
                  <a:pt x="4658303" y="5155382"/>
                  <a:pt x="4629984" y="5157028"/>
                  <a:pt x="4599008" y="5157028"/>
                </a:cubicBezTo>
                <a:lnTo>
                  <a:pt x="4544570" y="5156205"/>
                </a:lnTo>
                <a:cubicBezTo>
                  <a:pt x="4542740" y="5128136"/>
                  <a:pt x="4541826" y="5088038"/>
                  <a:pt x="4541826" y="5035910"/>
                </a:cubicBezTo>
                <a:cubicBezTo>
                  <a:pt x="4541826" y="5025886"/>
                  <a:pt x="4542008" y="5016043"/>
                  <a:pt x="4542375" y="5006382"/>
                </a:cubicBezTo>
                <a:cubicBezTo>
                  <a:pt x="4555912" y="5005101"/>
                  <a:pt x="4567711" y="5004461"/>
                  <a:pt x="4577772" y="5004461"/>
                </a:cubicBezTo>
                <a:cubicBezTo>
                  <a:pt x="4609786" y="5004461"/>
                  <a:pt x="4630366" y="5005473"/>
                  <a:pt x="4639513" y="5007496"/>
                </a:cubicBezTo>
                <a:cubicBezTo>
                  <a:pt x="4643354" y="5008417"/>
                  <a:pt x="4645824" y="5009980"/>
                  <a:pt x="4646921" y="5012187"/>
                </a:cubicBezTo>
                <a:cubicBezTo>
                  <a:pt x="4648934" y="5015866"/>
                  <a:pt x="4650580" y="5029755"/>
                  <a:pt x="4651861" y="5053853"/>
                </a:cubicBezTo>
                <a:lnTo>
                  <a:pt x="4675459" y="5053853"/>
                </a:lnTo>
                <a:lnTo>
                  <a:pt x="4674087" y="4991976"/>
                </a:lnTo>
                <a:cubicBezTo>
                  <a:pt x="4674087" y="4982623"/>
                  <a:pt x="4674544" y="4962455"/>
                  <a:pt x="4675459" y="4931470"/>
                </a:cubicBezTo>
                <a:lnTo>
                  <a:pt x="4651861" y="4931470"/>
                </a:lnTo>
                <a:cubicBezTo>
                  <a:pt x="4650398" y="4951227"/>
                  <a:pt x="4649117" y="4962752"/>
                  <a:pt x="4648019" y="4966045"/>
                </a:cubicBezTo>
                <a:cubicBezTo>
                  <a:pt x="4646739" y="4970252"/>
                  <a:pt x="4644543" y="4972905"/>
                  <a:pt x="4641433" y="4974002"/>
                </a:cubicBezTo>
                <a:cubicBezTo>
                  <a:pt x="4636311" y="4975649"/>
                  <a:pt x="4621036" y="4976472"/>
                  <a:pt x="4595608" y="4976472"/>
                </a:cubicBezTo>
                <a:cubicBezTo>
                  <a:pt x="4578413" y="4976472"/>
                  <a:pt x="4560027" y="4975832"/>
                  <a:pt x="4540453" y="4974551"/>
                </a:cubicBezTo>
                <a:cubicBezTo>
                  <a:pt x="4540819" y="4941074"/>
                  <a:pt x="4542191" y="4896072"/>
                  <a:pt x="4544570" y="4839545"/>
                </a:cubicBezTo>
                <a:cubicBezTo>
                  <a:pt x="4565058" y="4838265"/>
                  <a:pt x="4582986" y="4837625"/>
                  <a:pt x="4598352" y="4837625"/>
                </a:cubicBezTo>
                <a:cubicBezTo>
                  <a:pt x="4629634" y="4837625"/>
                  <a:pt x="4652867" y="4839271"/>
                  <a:pt x="4668051" y="4842564"/>
                </a:cubicBezTo>
                <a:cubicBezTo>
                  <a:pt x="4675185" y="4844210"/>
                  <a:pt x="4679347" y="4845948"/>
                  <a:pt x="4680536" y="4847778"/>
                </a:cubicBezTo>
                <a:cubicBezTo>
                  <a:pt x="4681725" y="4849607"/>
                  <a:pt x="4682776" y="4863876"/>
                  <a:pt x="4683691" y="4890584"/>
                </a:cubicBezTo>
                <a:lnTo>
                  <a:pt x="4705369" y="4890584"/>
                </a:lnTo>
                <a:cubicBezTo>
                  <a:pt x="4707198" y="4857150"/>
                  <a:pt x="4710126" y="4830366"/>
                  <a:pt x="4714150" y="4810232"/>
                </a:cubicBezTo>
                <a:lnTo>
                  <a:pt x="4712229" y="4807183"/>
                </a:lnTo>
                <a:cubicBezTo>
                  <a:pt x="4699438" y="4805891"/>
                  <a:pt x="4685092" y="4805245"/>
                  <a:pt x="4669191" y="4805245"/>
                </a:cubicBezTo>
                <a:lnTo>
                  <a:pt x="4518132" y="4807715"/>
                </a:lnTo>
                <a:cubicBezTo>
                  <a:pt x="4493093" y="4807715"/>
                  <a:pt x="4459008" y="4806892"/>
                  <a:pt x="4415876" y="4805245"/>
                </a:cubicBezTo>
                <a:close/>
                <a:moveTo>
                  <a:pt x="3536831" y="4805245"/>
                </a:moveTo>
                <a:lnTo>
                  <a:pt x="3536831" y="4828295"/>
                </a:lnTo>
                <a:cubicBezTo>
                  <a:pt x="3560847" y="4830307"/>
                  <a:pt x="3574674" y="4832411"/>
                  <a:pt x="3578313" y="4834606"/>
                </a:cubicBezTo>
                <a:cubicBezTo>
                  <a:pt x="3580680" y="4835887"/>
                  <a:pt x="3582409" y="4837899"/>
                  <a:pt x="3583501" y="4840643"/>
                </a:cubicBezTo>
                <a:cubicBezTo>
                  <a:pt x="3585501" y="4845399"/>
                  <a:pt x="3586502" y="4863144"/>
                  <a:pt x="3586502" y="4893877"/>
                </a:cubicBezTo>
                <a:lnTo>
                  <a:pt x="3587047" y="5009949"/>
                </a:lnTo>
                <a:cubicBezTo>
                  <a:pt x="3587047" y="5032267"/>
                  <a:pt x="3586559" y="5065378"/>
                  <a:pt x="3585584" y="5109282"/>
                </a:cubicBezTo>
                <a:cubicBezTo>
                  <a:pt x="3585096" y="5135808"/>
                  <a:pt x="3583845" y="5151266"/>
                  <a:pt x="3581833" y="5155656"/>
                </a:cubicBezTo>
                <a:cubicBezTo>
                  <a:pt x="3580552" y="5158949"/>
                  <a:pt x="3578632" y="5161327"/>
                  <a:pt x="3576071" y="5162791"/>
                </a:cubicBezTo>
                <a:cubicBezTo>
                  <a:pt x="3572228" y="5164803"/>
                  <a:pt x="3559149" y="5166267"/>
                  <a:pt x="3536831" y="5167181"/>
                </a:cubicBezTo>
                <a:lnTo>
                  <a:pt x="3536831" y="5190231"/>
                </a:lnTo>
                <a:cubicBezTo>
                  <a:pt x="3571626" y="5188951"/>
                  <a:pt x="3594307" y="5188310"/>
                  <a:pt x="3604873" y="5188310"/>
                </a:cubicBezTo>
                <a:cubicBezTo>
                  <a:pt x="3617625" y="5188310"/>
                  <a:pt x="3638757" y="5188951"/>
                  <a:pt x="3668269" y="5190231"/>
                </a:cubicBezTo>
                <a:lnTo>
                  <a:pt x="3668269" y="5167181"/>
                </a:lnTo>
                <a:cubicBezTo>
                  <a:pt x="3645403" y="5165535"/>
                  <a:pt x="3632232" y="5163707"/>
                  <a:pt x="3628756" y="5161698"/>
                </a:cubicBezTo>
                <a:cubicBezTo>
                  <a:pt x="3626744" y="5160600"/>
                  <a:pt x="3625371" y="5159046"/>
                  <a:pt x="3624640" y="5157037"/>
                </a:cubicBezTo>
                <a:cubicBezTo>
                  <a:pt x="3622627" y="5152466"/>
                  <a:pt x="3621346" y="5135102"/>
                  <a:pt x="3620797" y="5104943"/>
                </a:cubicBezTo>
                <a:cubicBezTo>
                  <a:pt x="3619884" y="5064000"/>
                  <a:pt x="3619426" y="5028999"/>
                  <a:pt x="3619426" y="4999938"/>
                </a:cubicBezTo>
                <a:lnTo>
                  <a:pt x="3619426" y="4893285"/>
                </a:lnTo>
                <a:cubicBezTo>
                  <a:pt x="3640100" y="4920523"/>
                  <a:pt x="3667271" y="4954065"/>
                  <a:pt x="3700936" y="4993914"/>
                </a:cubicBezTo>
                <a:cubicBezTo>
                  <a:pt x="3767533" y="5072696"/>
                  <a:pt x="3824341" y="5138135"/>
                  <a:pt x="3871360" y="5190231"/>
                </a:cubicBezTo>
                <a:cubicBezTo>
                  <a:pt x="3880551" y="5191512"/>
                  <a:pt x="3896266" y="5194164"/>
                  <a:pt x="3918507" y="5198189"/>
                </a:cubicBezTo>
                <a:lnTo>
                  <a:pt x="3922090" y="5194347"/>
                </a:lnTo>
                <a:cubicBezTo>
                  <a:pt x="3920811" y="5164712"/>
                  <a:pt x="3920171" y="5135076"/>
                  <a:pt x="3920171" y="5105441"/>
                </a:cubicBezTo>
                <a:lnTo>
                  <a:pt x="3920718" y="4994857"/>
                </a:lnTo>
                <a:lnTo>
                  <a:pt x="3921747" y="4885096"/>
                </a:lnTo>
                <a:cubicBezTo>
                  <a:pt x="3921977" y="4861315"/>
                  <a:pt x="3922727" y="4847229"/>
                  <a:pt x="3923999" y="4842838"/>
                </a:cubicBezTo>
                <a:cubicBezTo>
                  <a:pt x="3924727" y="4840277"/>
                  <a:pt x="3925820" y="4838173"/>
                  <a:pt x="3927275" y="4836527"/>
                </a:cubicBezTo>
                <a:cubicBezTo>
                  <a:pt x="3928730" y="4834881"/>
                  <a:pt x="3930638" y="4833600"/>
                  <a:pt x="3933003" y="4832685"/>
                </a:cubicBezTo>
                <a:cubicBezTo>
                  <a:pt x="3937187" y="4831039"/>
                  <a:pt x="3949466" y="4829576"/>
                  <a:pt x="3969836" y="4828295"/>
                </a:cubicBezTo>
                <a:lnTo>
                  <a:pt x="3969836" y="4805245"/>
                </a:lnTo>
                <a:cubicBezTo>
                  <a:pt x="3947930" y="4806160"/>
                  <a:pt x="3923468" y="4806617"/>
                  <a:pt x="3896447" y="4806617"/>
                </a:cubicBezTo>
                <a:cubicBezTo>
                  <a:pt x="3876734" y="4806617"/>
                  <a:pt x="3856925" y="4806160"/>
                  <a:pt x="3837027" y="4805245"/>
                </a:cubicBezTo>
                <a:lnTo>
                  <a:pt x="3837027" y="4828295"/>
                </a:lnTo>
                <a:cubicBezTo>
                  <a:pt x="3859711" y="4829944"/>
                  <a:pt x="3872516" y="4831228"/>
                  <a:pt x="3875443" y="4832145"/>
                </a:cubicBezTo>
                <a:cubicBezTo>
                  <a:pt x="3878369" y="4833063"/>
                  <a:pt x="3880382" y="4834622"/>
                  <a:pt x="3881480" y="4836823"/>
                </a:cubicBezTo>
                <a:cubicBezTo>
                  <a:pt x="3883675" y="4840856"/>
                  <a:pt x="3885138" y="4851766"/>
                  <a:pt x="3885870" y="4869554"/>
                </a:cubicBezTo>
                <a:cubicBezTo>
                  <a:pt x="3886785" y="4899444"/>
                  <a:pt x="3887242" y="4935019"/>
                  <a:pt x="3887242" y="4976279"/>
                </a:cubicBezTo>
                <a:lnTo>
                  <a:pt x="3887242" y="5085204"/>
                </a:lnTo>
                <a:cubicBezTo>
                  <a:pt x="3861526" y="5057703"/>
                  <a:pt x="3830943" y="5022869"/>
                  <a:pt x="3795494" y="4980699"/>
                </a:cubicBezTo>
                <a:cubicBezTo>
                  <a:pt x="3742225" y="4917633"/>
                  <a:pt x="3694468" y="4859148"/>
                  <a:pt x="3652221" y="4805245"/>
                </a:cubicBezTo>
                <a:cubicBezTo>
                  <a:pt x="3632853" y="4806160"/>
                  <a:pt x="3615566" y="4806617"/>
                  <a:pt x="3600364" y="4806617"/>
                </a:cubicBezTo>
                <a:cubicBezTo>
                  <a:pt x="3586606" y="4806617"/>
                  <a:pt x="3565429" y="4806160"/>
                  <a:pt x="3536831" y="4805245"/>
                </a:cubicBezTo>
                <a:close/>
                <a:moveTo>
                  <a:pt x="3196675" y="4805245"/>
                </a:moveTo>
                <a:lnTo>
                  <a:pt x="3196675" y="4828295"/>
                </a:lnTo>
                <a:cubicBezTo>
                  <a:pt x="3220639" y="4830307"/>
                  <a:pt x="3234223" y="4832731"/>
                  <a:pt x="3237424" y="4835567"/>
                </a:cubicBezTo>
                <a:cubicBezTo>
                  <a:pt x="3240625" y="4838402"/>
                  <a:pt x="3242500" y="4845216"/>
                  <a:pt x="3243049" y="4856010"/>
                </a:cubicBezTo>
                <a:cubicBezTo>
                  <a:pt x="3244330" y="4876315"/>
                  <a:pt x="3244970" y="4917658"/>
                  <a:pt x="3244970" y="4980039"/>
                </a:cubicBezTo>
                <a:cubicBezTo>
                  <a:pt x="3244970" y="5071507"/>
                  <a:pt x="3243140" y="5131509"/>
                  <a:pt x="3239482" y="5160047"/>
                </a:cubicBezTo>
                <a:cubicBezTo>
                  <a:pt x="3231433" y="5165901"/>
                  <a:pt x="3222561" y="5171023"/>
                  <a:pt x="3212865" y="5175413"/>
                </a:cubicBezTo>
                <a:lnTo>
                  <a:pt x="3212865" y="5190231"/>
                </a:lnTo>
                <a:cubicBezTo>
                  <a:pt x="3246707" y="5188951"/>
                  <a:pt x="3278904" y="5188310"/>
                  <a:pt x="3309454" y="5188310"/>
                </a:cubicBezTo>
                <a:cubicBezTo>
                  <a:pt x="3332687" y="5188310"/>
                  <a:pt x="3358115" y="5188630"/>
                  <a:pt x="3385738" y="5189271"/>
                </a:cubicBezTo>
                <a:cubicBezTo>
                  <a:pt x="3415373" y="5189911"/>
                  <a:pt x="3435222" y="5190231"/>
                  <a:pt x="3445283" y="5190231"/>
                </a:cubicBezTo>
                <a:cubicBezTo>
                  <a:pt x="3460650" y="5190231"/>
                  <a:pt x="3476657" y="5189591"/>
                  <a:pt x="3493304" y="5188310"/>
                </a:cubicBezTo>
                <a:cubicBezTo>
                  <a:pt x="3494034" y="5158323"/>
                  <a:pt x="3496505" y="5127041"/>
                  <a:pt x="3500712" y="5094465"/>
                </a:cubicBezTo>
                <a:lnTo>
                  <a:pt x="3477937" y="5094465"/>
                </a:lnTo>
                <a:cubicBezTo>
                  <a:pt x="3473728" y="5115971"/>
                  <a:pt x="3469339" y="5135179"/>
                  <a:pt x="3464766" y="5152089"/>
                </a:cubicBezTo>
                <a:cubicBezTo>
                  <a:pt x="3439103" y="5155382"/>
                  <a:pt x="3410784" y="5157028"/>
                  <a:pt x="3379808" y="5157028"/>
                </a:cubicBezTo>
                <a:lnTo>
                  <a:pt x="3325370" y="5156205"/>
                </a:lnTo>
                <a:cubicBezTo>
                  <a:pt x="3323540" y="5128136"/>
                  <a:pt x="3322626" y="5088038"/>
                  <a:pt x="3322626" y="5035910"/>
                </a:cubicBezTo>
                <a:cubicBezTo>
                  <a:pt x="3322626" y="5025886"/>
                  <a:pt x="3322807" y="5016043"/>
                  <a:pt x="3323174" y="5006382"/>
                </a:cubicBezTo>
                <a:cubicBezTo>
                  <a:pt x="3336712" y="5005101"/>
                  <a:pt x="3348510" y="5004461"/>
                  <a:pt x="3358571" y="5004461"/>
                </a:cubicBezTo>
                <a:cubicBezTo>
                  <a:pt x="3390586" y="5004461"/>
                  <a:pt x="3411166" y="5005473"/>
                  <a:pt x="3420313" y="5007496"/>
                </a:cubicBezTo>
                <a:cubicBezTo>
                  <a:pt x="3424154" y="5008417"/>
                  <a:pt x="3426624" y="5009980"/>
                  <a:pt x="3427721" y="5012187"/>
                </a:cubicBezTo>
                <a:cubicBezTo>
                  <a:pt x="3429734" y="5015866"/>
                  <a:pt x="3431380" y="5029755"/>
                  <a:pt x="3432661" y="5053853"/>
                </a:cubicBezTo>
                <a:lnTo>
                  <a:pt x="3456259" y="5053853"/>
                </a:lnTo>
                <a:lnTo>
                  <a:pt x="3454887" y="4991976"/>
                </a:lnTo>
                <a:cubicBezTo>
                  <a:pt x="3454887" y="4982623"/>
                  <a:pt x="3455345" y="4962455"/>
                  <a:pt x="3456259" y="4931470"/>
                </a:cubicBezTo>
                <a:lnTo>
                  <a:pt x="3432661" y="4931470"/>
                </a:lnTo>
                <a:cubicBezTo>
                  <a:pt x="3431197" y="4951227"/>
                  <a:pt x="3429916" y="4962752"/>
                  <a:pt x="3428819" y="4966045"/>
                </a:cubicBezTo>
                <a:cubicBezTo>
                  <a:pt x="3427539" y="4970252"/>
                  <a:pt x="3425343" y="4972905"/>
                  <a:pt x="3422234" y="4974002"/>
                </a:cubicBezTo>
                <a:cubicBezTo>
                  <a:pt x="3417111" y="4975649"/>
                  <a:pt x="3401836" y="4976472"/>
                  <a:pt x="3376408" y="4976472"/>
                </a:cubicBezTo>
                <a:cubicBezTo>
                  <a:pt x="3359213" y="4976472"/>
                  <a:pt x="3340828" y="4975832"/>
                  <a:pt x="3321254" y="4974551"/>
                </a:cubicBezTo>
                <a:cubicBezTo>
                  <a:pt x="3321620" y="4941074"/>
                  <a:pt x="3322992" y="4896072"/>
                  <a:pt x="3325370" y="4839545"/>
                </a:cubicBezTo>
                <a:cubicBezTo>
                  <a:pt x="3345857" y="4838265"/>
                  <a:pt x="3363786" y="4837625"/>
                  <a:pt x="3379152" y="4837625"/>
                </a:cubicBezTo>
                <a:cubicBezTo>
                  <a:pt x="3410433" y="4837625"/>
                  <a:pt x="3433667" y="4839271"/>
                  <a:pt x="3448850" y="4842564"/>
                </a:cubicBezTo>
                <a:cubicBezTo>
                  <a:pt x="3455984" y="4844210"/>
                  <a:pt x="3460146" y="4845948"/>
                  <a:pt x="3461336" y="4847778"/>
                </a:cubicBezTo>
                <a:cubicBezTo>
                  <a:pt x="3462525" y="4849607"/>
                  <a:pt x="3463577" y="4863876"/>
                  <a:pt x="3464491" y="4890584"/>
                </a:cubicBezTo>
                <a:lnTo>
                  <a:pt x="3486169" y="4890584"/>
                </a:lnTo>
                <a:cubicBezTo>
                  <a:pt x="3487998" y="4857150"/>
                  <a:pt x="3490925" y="4830366"/>
                  <a:pt x="3494950" y="4810232"/>
                </a:cubicBezTo>
                <a:lnTo>
                  <a:pt x="3493029" y="4807183"/>
                </a:lnTo>
                <a:cubicBezTo>
                  <a:pt x="3480238" y="4805891"/>
                  <a:pt x="3465892" y="4805245"/>
                  <a:pt x="3449990" y="4805245"/>
                </a:cubicBezTo>
                <a:lnTo>
                  <a:pt x="3298932" y="4807715"/>
                </a:lnTo>
                <a:cubicBezTo>
                  <a:pt x="3273893" y="4807715"/>
                  <a:pt x="3239808" y="4806892"/>
                  <a:pt x="3196675" y="4805245"/>
                </a:cubicBezTo>
                <a:close/>
                <a:moveTo>
                  <a:pt x="2975679" y="4805245"/>
                </a:moveTo>
                <a:lnTo>
                  <a:pt x="2975679" y="4828295"/>
                </a:lnTo>
                <a:cubicBezTo>
                  <a:pt x="2999461" y="4829758"/>
                  <a:pt x="3013364" y="4831496"/>
                  <a:pt x="3017388" y="4833509"/>
                </a:cubicBezTo>
                <a:cubicBezTo>
                  <a:pt x="3020132" y="4834972"/>
                  <a:pt x="3022053" y="4837305"/>
                  <a:pt x="3023151" y="4840506"/>
                </a:cubicBezTo>
                <a:cubicBezTo>
                  <a:pt x="3024248" y="4843707"/>
                  <a:pt x="3024980" y="4861681"/>
                  <a:pt x="3025346" y="4894426"/>
                </a:cubicBezTo>
                <a:cubicBezTo>
                  <a:pt x="3026078" y="4942355"/>
                  <a:pt x="3026443" y="4978942"/>
                  <a:pt x="3026443" y="5004187"/>
                </a:cubicBezTo>
                <a:cubicBezTo>
                  <a:pt x="3026443" y="5070043"/>
                  <a:pt x="3025712" y="5115045"/>
                  <a:pt x="3024248" y="5139192"/>
                </a:cubicBezTo>
                <a:cubicBezTo>
                  <a:pt x="3023520" y="5150717"/>
                  <a:pt x="3021518" y="5157943"/>
                  <a:pt x="3018244" y="5160870"/>
                </a:cubicBezTo>
                <a:cubicBezTo>
                  <a:pt x="3014969" y="5163797"/>
                  <a:pt x="3000781" y="5165901"/>
                  <a:pt x="2975679" y="5167181"/>
                </a:cubicBezTo>
                <a:lnTo>
                  <a:pt x="2975679" y="5190231"/>
                </a:lnTo>
                <a:lnTo>
                  <a:pt x="3068153" y="5188310"/>
                </a:lnTo>
                <a:cubicBezTo>
                  <a:pt x="3084251" y="5188310"/>
                  <a:pt x="3102543" y="5188676"/>
                  <a:pt x="3123033" y="5189408"/>
                </a:cubicBezTo>
                <a:lnTo>
                  <a:pt x="3155413" y="5190231"/>
                </a:lnTo>
                <a:lnTo>
                  <a:pt x="3155413" y="5167181"/>
                </a:lnTo>
                <a:cubicBezTo>
                  <a:pt x="3133644" y="5165718"/>
                  <a:pt x="3120975" y="5164300"/>
                  <a:pt x="3117408" y="5162928"/>
                </a:cubicBezTo>
                <a:cubicBezTo>
                  <a:pt x="3113841" y="5161556"/>
                  <a:pt x="3111508" y="5159681"/>
                  <a:pt x="3110409" y="5157303"/>
                </a:cubicBezTo>
                <a:cubicBezTo>
                  <a:pt x="3107666" y="5151998"/>
                  <a:pt x="3106019" y="5135305"/>
                  <a:pt x="3105471" y="5107224"/>
                </a:cubicBezTo>
                <a:cubicBezTo>
                  <a:pt x="3104923" y="5079144"/>
                  <a:pt x="3104647" y="5029431"/>
                  <a:pt x="3104647" y="4958087"/>
                </a:cubicBezTo>
                <a:cubicBezTo>
                  <a:pt x="3104647" y="4904487"/>
                  <a:pt x="3105380" y="4868906"/>
                  <a:pt x="3106843" y="4851345"/>
                </a:cubicBezTo>
                <a:cubicBezTo>
                  <a:pt x="3107764" y="4842381"/>
                  <a:pt x="3109834" y="4836664"/>
                  <a:pt x="3113054" y="4834195"/>
                </a:cubicBezTo>
                <a:cubicBezTo>
                  <a:pt x="3116274" y="4831725"/>
                  <a:pt x="3130393" y="4829758"/>
                  <a:pt x="3155413" y="4828295"/>
                </a:cubicBezTo>
                <a:lnTo>
                  <a:pt x="3155413" y="4805245"/>
                </a:lnTo>
                <a:cubicBezTo>
                  <a:pt x="3127607" y="4806526"/>
                  <a:pt x="3096507" y="4807166"/>
                  <a:pt x="3062116" y="4807166"/>
                </a:cubicBezTo>
                <a:cubicBezTo>
                  <a:pt x="3042176" y="4807166"/>
                  <a:pt x="3013364" y="4806526"/>
                  <a:pt x="2975679" y="4805245"/>
                </a:cubicBezTo>
                <a:close/>
                <a:moveTo>
                  <a:pt x="2631682" y="4805245"/>
                </a:moveTo>
                <a:lnTo>
                  <a:pt x="2631682" y="4828295"/>
                </a:lnTo>
                <a:cubicBezTo>
                  <a:pt x="2655462" y="4830307"/>
                  <a:pt x="2668772" y="4831908"/>
                  <a:pt x="2671606" y="4833097"/>
                </a:cubicBezTo>
                <a:cubicBezTo>
                  <a:pt x="2674443" y="4834286"/>
                  <a:pt x="2676317" y="4836070"/>
                  <a:pt x="2677232" y="4838448"/>
                </a:cubicBezTo>
                <a:cubicBezTo>
                  <a:pt x="2679244" y="4842472"/>
                  <a:pt x="2680525" y="4857839"/>
                  <a:pt x="2681074" y="4884547"/>
                </a:cubicBezTo>
                <a:cubicBezTo>
                  <a:pt x="2681988" y="4922049"/>
                  <a:pt x="2682446" y="4961929"/>
                  <a:pt x="2682446" y="5004187"/>
                </a:cubicBezTo>
                <a:cubicBezTo>
                  <a:pt x="2682446" y="5057969"/>
                  <a:pt x="2681257" y="5109648"/>
                  <a:pt x="2678879" y="5159224"/>
                </a:cubicBezTo>
                <a:cubicBezTo>
                  <a:pt x="2669915" y="5165626"/>
                  <a:pt x="2660402" y="5171206"/>
                  <a:pt x="2650341" y="5175962"/>
                </a:cubicBezTo>
                <a:lnTo>
                  <a:pt x="2650341" y="5190231"/>
                </a:lnTo>
                <a:cubicBezTo>
                  <a:pt x="2688537" y="5188768"/>
                  <a:pt x="2717869" y="5188127"/>
                  <a:pt x="2738338" y="5188310"/>
                </a:cubicBezTo>
                <a:lnTo>
                  <a:pt x="2782749" y="5188949"/>
                </a:lnTo>
                <a:lnTo>
                  <a:pt x="2881983" y="5190231"/>
                </a:lnTo>
                <a:cubicBezTo>
                  <a:pt x="2896603" y="5190231"/>
                  <a:pt x="2912595" y="5189591"/>
                  <a:pt x="2929957" y="5188310"/>
                </a:cubicBezTo>
                <a:cubicBezTo>
                  <a:pt x="2933146" y="5148762"/>
                  <a:pt x="2936805" y="5115651"/>
                  <a:pt x="2940932" y="5088977"/>
                </a:cubicBezTo>
                <a:lnTo>
                  <a:pt x="2916784" y="5088977"/>
                </a:lnTo>
                <a:cubicBezTo>
                  <a:pt x="2912123" y="5111815"/>
                  <a:pt x="2907367" y="5131480"/>
                  <a:pt x="2902516" y="5147973"/>
                </a:cubicBezTo>
                <a:cubicBezTo>
                  <a:pt x="2879009" y="5153461"/>
                  <a:pt x="2850037" y="5156205"/>
                  <a:pt x="2815599" y="5156205"/>
                </a:cubicBezTo>
                <a:cubicBezTo>
                  <a:pt x="2804117" y="5156205"/>
                  <a:pt x="2786441" y="5155565"/>
                  <a:pt x="2762571" y="5154284"/>
                </a:cubicBezTo>
                <a:cubicBezTo>
                  <a:pt x="2761291" y="5121356"/>
                  <a:pt x="2760650" y="5092361"/>
                  <a:pt x="2760650" y="5067299"/>
                </a:cubicBezTo>
                <a:lnTo>
                  <a:pt x="2762289" y="4933665"/>
                </a:lnTo>
                <a:cubicBezTo>
                  <a:pt x="2762835" y="4879517"/>
                  <a:pt x="2763607" y="4849927"/>
                  <a:pt x="2764608" y="4844896"/>
                </a:cubicBezTo>
                <a:cubicBezTo>
                  <a:pt x="2765607" y="4839866"/>
                  <a:pt x="2767292" y="4836527"/>
                  <a:pt x="2769658" y="4834881"/>
                </a:cubicBezTo>
                <a:cubicBezTo>
                  <a:pt x="2773480" y="4832137"/>
                  <a:pt x="2787948" y="4829941"/>
                  <a:pt x="2813061" y="4828295"/>
                </a:cubicBezTo>
                <a:lnTo>
                  <a:pt x="2813061" y="4805245"/>
                </a:lnTo>
                <a:cubicBezTo>
                  <a:pt x="2786902" y="4806160"/>
                  <a:pt x="2759187" y="4806617"/>
                  <a:pt x="2729918" y="4806617"/>
                </a:cubicBezTo>
                <a:cubicBezTo>
                  <a:pt x="2699733" y="4806617"/>
                  <a:pt x="2666988" y="4806160"/>
                  <a:pt x="2631682" y="4805245"/>
                </a:cubicBezTo>
                <a:close/>
                <a:moveTo>
                  <a:pt x="2413705" y="4805245"/>
                </a:moveTo>
                <a:lnTo>
                  <a:pt x="2413705" y="4828295"/>
                </a:lnTo>
                <a:cubicBezTo>
                  <a:pt x="2437486" y="4829758"/>
                  <a:pt x="2451388" y="4831496"/>
                  <a:pt x="2455413" y="4833509"/>
                </a:cubicBezTo>
                <a:cubicBezTo>
                  <a:pt x="2458157" y="4834972"/>
                  <a:pt x="2460078" y="4837305"/>
                  <a:pt x="2461175" y="4840506"/>
                </a:cubicBezTo>
                <a:cubicBezTo>
                  <a:pt x="2462274" y="4843707"/>
                  <a:pt x="2463005" y="4861681"/>
                  <a:pt x="2463370" y="4894426"/>
                </a:cubicBezTo>
                <a:cubicBezTo>
                  <a:pt x="2464103" y="4942355"/>
                  <a:pt x="2464469" y="4978942"/>
                  <a:pt x="2464469" y="5004187"/>
                </a:cubicBezTo>
                <a:cubicBezTo>
                  <a:pt x="2464469" y="5070043"/>
                  <a:pt x="2463737" y="5115045"/>
                  <a:pt x="2462274" y="5139192"/>
                </a:cubicBezTo>
                <a:cubicBezTo>
                  <a:pt x="2461545" y="5150717"/>
                  <a:pt x="2459543" y="5157943"/>
                  <a:pt x="2456269" y="5160870"/>
                </a:cubicBezTo>
                <a:cubicBezTo>
                  <a:pt x="2452994" y="5163797"/>
                  <a:pt x="2438805" y="5165901"/>
                  <a:pt x="2413705" y="5167181"/>
                </a:cubicBezTo>
                <a:lnTo>
                  <a:pt x="2413705" y="5190231"/>
                </a:lnTo>
                <a:lnTo>
                  <a:pt x="2506178" y="5188310"/>
                </a:lnTo>
                <a:cubicBezTo>
                  <a:pt x="2522275" y="5188310"/>
                  <a:pt x="2540570" y="5188676"/>
                  <a:pt x="2561058" y="5189408"/>
                </a:cubicBezTo>
                <a:lnTo>
                  <a:pt x="2593438" y="5190231"/>
                </a:lnTo>
                <a:lnTo>
                  <a:pt x="2593438" y="5167181"/>
                </a:lnTo>
                <a:cubicBezTo>
                  <a:pt x="2571669" y="5165718"/>
                  <a:pt x="2559000" y="5164300"/>
                  <a:pt x="2555433" y="5162928"/>
                </a:cubicBezTo>
                <a:cubicBezTo>
                  <a:pt x="2551866" y="5161556"/>
                  <a:pt x="2549533" y="5159681"/>
                  <a:pt x="2548436" y="5157303"/>
                </a:cubicBezTo>
                <a:cubicBezTo>
                  <a:pt x="2545692" y="5151998"/>
                  <a:pt x="2544045" y="5135305"/>
                  <a:pt x="2543497" y="5107224"/>
                </a:cubicBezTo>
                <a:cubicBezTo>
                  <a:pt x="2542948" y="5079144"/>
                  <a:pt x="2542673" y="5029431"/>
                  <a:pt x="2542673" y="4958087"/>
                </a:cubicBezTo>
                <a:cubicBezTo>
                  <a:pt x="2542673" y="4904487"/>
                  <a:pt x="2543404" y="4868906"/>
                  <a:pt x="2544867" y="4851345"/>
                </a:cubicBezTo>
                <a:cubicBezTo>
                  <a:pt x="2545789" y="4842381"/>
                  <a:pt x="2547859" y="4836664"/>
                  <a:pt x="2551079" y="4834195"/>
                </a:cubicBezTo>
                <a:cubicBezTo>
                  <a:pt x="2554299" y="4831725"/>
                  <a:pt x="2568419" y="4829758"/>
                  <a:pt x="2593438" y="4828295"/>
                </a:cubicBezTo>
                <a:lnTo>
                  <a:pt x="2593438" y="4805245"/>
                </a:lnTo>
                <a:cubicBezTo>
                  <a:pt x="2565631" y="4806526"/>
                  <a:pt x="2534533" y="4807166"/>
                  <a:pt x="2500141" y="4807166"/>
                </a:cubicBezTo>
                <a:cubicBezTo>
                  <a:pt x="2480200" y="4807166"/>
                  <a:pt x="2451388" y="4806526"/>
                  <a:pt x="2413705" y="4805245"/>
                </a:cubicBezTo>
                <a:close/>
                <a:moveTo>
                  <a:pt x="1729824" y="4805245"/>
                </a:moveTo>
                <a:lnTo>
                  <a:pt x="1729824" y="4828295"/>
                </a:lnTo>
                <a:cubicBezTo>
                  <a:pt x="1753789" y="4830307"/>
                  <a:pt x="1767372" y="4832731"/>
                  <a:pt x="1770573" y="4835567"/>
                </a:cubicBezTo>
                <a:cubicBezTo>
                  <a:pt x="1773774" y="4838402"/>
                  <a:pt x="1775649" y="4845216"/>
                  <a:pt x="1776198" y="4856010"/>
                </a:cubicBezTo>
                <a:cubicBezTo>
                  <a:pt x="1777479" y="4876315"/>
                  <a:pt x="1778119" y="4917658"/>
                  <a:pt x="1778119" y="4980039"/>
                </a:cubicBezTo>
                <a:cubicBezTo>
                  <a:pt x="1778119" y="5071507"/>
                  <a:pt x="1776289" y="5131509"/>
                  <a:pt x="1772631" y="5160047"/>
                </a:cubicBezTo>
                <a:cubicBezTo>
                  <a:pt x="1764582" y="5165901"/>
                  <a:pt x="1755709" y="5171023"/>
                  <a:pt x="1746014" y="5175413"/>
                </a:cubicBezTo>
                <a:lnTo>
                  <a:pt x="1746014" y="5190231"/>
                </a:lnTo>
                <a:cubicBezTo>
                  <a:pt x="1779857" y="5188951"/>
                  <a:pt x="1812053" y="5188310"/>
                  <a:pt x="1842603" y="5188310"/>
                </a:cubicBezTo>
                <a:cubicBezTo>
                  <a:pt x="1865836" y="5188310"/>
                  <a:pt x="1891264" y="5188630"/>
                  <a:pt x="1918887" y="5189271"/>
                </a:cubicBezTo>
                <a:cubicBezTo>
                  <a:pt x="1948522" y="5189911"/>
                  <a:pt x="1968371" y="5190231"/>
                  <a:pt x="1978432" y="5190231"/>
                </a:cubicBezTo>
                <a:cubicBezTo>
                  <a:pt x="1993799" y="5190231"/>
                  <a:pt x="2009806" y="5189591"/>
                  <a:pt x="2026452" y="5188310"/>
                </a:cubicBezTo>
                <a:cubicBezTo>
                  <a:pt x="2027184" y="5158323"/>
                  <a:pt x="2029654" y="5127041"/>
                  <a:pt x="2033862" y="5094465"/>
                </a:cubicBezTo>
                <a:lnTo>
                  <a:pt x="2011086" y="5094465"/>
                </a:lnTo>
                <a:cubicBezTo>
                  <a:pt x="2006879" y="5115971"/>
                  <a:pt x="2002488" y="5135179"/>
                  <a:pt x="1997915" y="5152089"/>
                </a:cubicBezTo>
                <a:cubicBezTo>
                  <a:pt x="1972252" y="5155382"/>
                  <a:pt x="1943933" y="5157028"/>
                  <a:pt x="1912957" y="5157028"/>
                </a:cubicBezTo>
                <a:lnTo>
                  <a:pt x="1858519" y="5156205"/>
                </a:lnTo>
                <a:cubicBezTo>
                  <a:pt x="1856689" y="5128136"/>
                  <a:pt x="1855775" y="5088038"/>
                  <a:pt x="1855775" y="5035910"/>
                </a:cubicBezTo>
                <a:cubicBezTo>
                  <a:pt x="1855775" y="5025886"/>
                  <a:pt x="1855958" y="5016043"/>
                  <a:pt x="1856323" y="5006382"/>
                </a:cubicBezTo>
                <a:cubicBezTo>
                  <a:pt x="1869861" y="5005101"/>
                  <a:pt x="1881660" y="5004461"/>
                  <a:pt x="1891721" y="5004461"/>
                </a:cubicBezTo>
                <a:cubicBezTo>
                  <a:pt x="1923735" y="5004461"/>
                  <a:pt x="1944315" y="5005473"/>
                  <a:pt x="1953462" y="5007496"/>
                </a:cubicBezTo>
                <a:cubicBezTo>
                  <a:pt x="1957303" y="5008417"/>
                  <a:pt x="1959773" y="5009980"/>
                  <a:pt x="1960870" y="5012187"/>
                </a:cubicBezTo>
                <a:cubicBezTo>
                  <a:pt x="1962883" y="5015866"/>
                  <a:pt x="1964529" y="5029755"/>
                  <a:pt x="1965810" y="5053853"/>
                </a:cubicBezTo>
                <a:lnTo>
                  <a:pt x="1989408" y="5053853"/>
                </a:lnTo>
                <a:lnTo>
                  <a:pt x="1988036" y="4991976"/>
                </a:lnTo>
                <a:cubicBezTo>
                  <a:pt x="1988036" y="4982623"/>
                  <a:pt x="1988493" y="4962455"/>
                  <a:pt x="1989408" y="4931470"/>
                </a:cubicBezTo>
                <a:lnTo>
                  <a:pt x="1965810" y="4931470"/>
                </a:lnTo>
                <a:cubicBezTo>
                  <a:pt x="1964346" y="4951227"/>
                  <a:pt x="1963066" y="4962752"/>
                  <a:pt x="1961968" y="4966045"/>
                </a:cubicBezTo>
                <a:cubicBezTo>
                  <a:pt x="1960688" y="4970252"/>
                  <a:pt x="1958493" y="4972905"/>
                  <a:pt x="1955382" y="4974002"/>
                </a:cubicBezTo>
                <a:cubicBezTo>
                  <a:pt x="1950260" y="4975649"/>
                  <a:pt x="1934985" y="4976472"/>
                  <a:pt x="1909557" y="4976472"/>
                </a:cubicBezTo>
                <a:cubicBezTo>
                  <a:pt x="1892362" y="4976472"/>
                  <a:pt x="1873977" y="4975832"/>
                  <a:pt x="1854403" y="4974551"/>
                </a:cubicBezTo>
                <a:cubicBezTo>
                  <a:pt x="1854769" y="4941074"/>
                  <a:pt x="1856141" y="4896072"/>
                  <a:pt x="1858519" y="4839545"/>
                </a:cubicBezTo>
                <a:cubicBezTo>
                  <a:pt x="1879007" y="4838265"/>
                  <a:pt x="1896935" y="4837625"/>
                  <a:pt x="1912301" y="4837625"/>
                </a:cubicBezTo>
                <a:cubicBezTo>
                  <a:pt x="1943583" y="4837625"/>
                  <a:pt x="1966816" y="4839271"/>
                  <a:pt x="1981999" y="4842564"/>
                </a:cubicBezTo>
                <a:cubicBezTo>
                  <a:pt x="1989134" y="4844210"/>
                  <a:pt x="1993296" y="4845948"/>
                  <a:pt x="1994485" y="4847778"/>
                </a:cubicBezTo>
                <a:cubicBezTo>
                  <a:pt x="1995674" y="4849607"/>
                  <a:pt x="1996726" y="4863876"/>
                  <a:pt x="1997640" y="4890584"/>
                </a:cubicBezTo>
                <a:lnTo>
                  <a:pt x="2019318" y="4890584"/>
                </a:lnTo>
                <a:cubicBezTo>
                  <a:pt x="2021147" y="4857150"/>
                  <a:pt x="2024074" y="4830366"/>
                  <a:pt x="2028099" y="4810232"/>
                </a:cubicBezTo>
                <a:lnTo>
                  <a:pt x="2026178" y="4807183"/>
                </a:lnTo>
                <a:cubicBezTo>
                  <a:pt x="2013387" y="4805891"/>
                  <a:pt x="1999041" y="4805245"/>
                  <a:pt x="1983140" y="4805245"/>
                </a:cubicBezTo>
                <a:lnTo>
                  <a:pt x="1832082" y="4807715"/>
                </a:lnTo>
                <a:cubicBezTo>
                  <a:pt x="1807043" y="4807715"/>
                  <a:pt x="1772957" y="4806892"/>
                  <a:pt x="1729824" y="4805245"/>
                </a:cubicBezTo>
                <a:close/>
                <a:moveTo>
                  <a:pt x="1318328" y="4805245"/>
                </a:moveTo>
                <a:lnTo>
                  <a:pt x="1318328" y="4828295"/>
                </a:lnTo>
                <a:cubicBezTo>
                  <a:pt x="1339000" y="4830490"/>
                  <a:pt x="1350799" y="4832503"/>
                  <a:pt x="1353726" y="4834332"/>
                </a:cubicBezTo>
                <a:cubicBezTo>
                  <a:pt x="1355921" y="4835612"/>
                  <a:pt x="1357385" y="4837442"/>
                  <a:pt x="1358117" y="4839820"/>
                </a:cubicBezTo>
                <a:cubicBezTo>
                  <a:pt x="1360861" y="4847686"/>
                  <a:pt x="1362598" y="4869089"/>
                  <a:pt x="1363330" y="4904030"/>
                </a:cubicBezTo>
                <a:cubicBezTo>
                  <a:pt x="1364062" y="4950861"/>
                  <a:pt x="1364428" y="4989460"/>
                  <a:pt x="1364428" y="5019827"/>
                </a:cubicBezTo>
                <a:cubicBezTo>
                  <a:pt x="1364428" y="5042328"/>
                  <a:pt x="1363970" y="5073153"/>
                  <a:pt x="1363056" y="5112301"/>
                </a:cubicBezTo>
                <a:cubicBezTo>
                  <a:pt x="1362324" y="5137546"/>
                  <a:pt x="1361044" y="5152364"/>
                  <a:pt x="1359214" y="5156754"/>
                </a:cubicBezTo>
                <a:cubicBezTo>
                  <a:pt x="1358300" y="5159132"/>
                  <a:pt x="1356836" y="5160870"/>
                  <a:pt x="1354824" y="5161968"/>
                </a:cubicBezTo>
                <a:cubicBezTo>
                  <a:pt x="1351714" y="5163614"/>
                  <a:pt x="1339549" y="5165352"/>
                  <a:pt x="1318328" y="5167181"/>
                </a:cubicBezTo>
                <a:lnTo>
                  <a:pt x="1318328" y="5190231"/>
                </a:lnTo>
                <a:cubicBezTo>
                  <a:pt x="1349378" y="5188951"/>
                  <a:pt x="1378419" y="5188310"/>
                  <a:pt x="1405451" y="5188310"/>
                </a:cubicBezTo>
                <a:cubicBezTo>
                  <a:pt x="1430839" y="5188310"/>
                  <a:pt x="1459971" y="5188951"/>
                  <a:pt x="1492848" y="5190231"/>
                </a:cubicBezTo>
                <a:lnTo>
                  <a:pt x="1492848" y="5167181"/>
                </a:lnTo>
                <a:cubicBezTo>
                  <a:pt x="1471925" y="5166084"/>
                  <a:pt x="1459552" y="5164436"/>
                  <a:pt x="1455731" y="5162238"/>
                </a:cubicBezTo>
                <a:cubicBezTo>
                  <a:pt x="1452821" y="5160774"/>
                  <a:pt x="1450820" y="5158852"/>
                  <a:pt x="1449728" y="5156471"/>
                </a:cubicBezTo>
                <a:cubicBezTo>
                  <a:pt x="1448274" y="5153175"/>
                  <a:pt x="1446819" y="5137887"/>
                  <a:pt x="1445364" y="5110607"/>
                </a:cubicBezTo>
                <a:cubicBezTo>
                  <a:pt x="1443543" y="5074355"/>
                  <a:pt x="1442632" y="5044604"/>
                  <a:pt x="1442632" y="5021354"/>
                </a:cubicBezTo>
                <a:lnTo>
                  <a:pt x="1444948" y="4918642"/>
                </a:lnTo>
                <a:lnTo>
                  <a:pt x="1446749" y="4837625"/>
                </a:lnTo>
                <a:cubicBezTo>
                  <a:pt x="1460869" y="4836344"/>
                  <a:pt x="1472055" y="4835704"/>
                  <a:pt x="1480307" y="4835704"/>
                </a:cubicBezTo>
                <a:cubicBezTo>
                  <a:pt x="1506350" y="4835704"/>
                  <a:pt x="1525881" y="4841844"/>
                  <a:pt x="1538900" y="4854123"/>
                </a:cubicBezTo>
                <a:cubicBezTo>
                  <a:pt x="1551920" y="4866403"/>
                  <a:pt x="1558430" y="4883630"/>
                  <a:pt x="1558430" y="4905805"/>
                </a:cubicBezTo>
                <a:cubicBezTo>
                  <a:pt x="1558430" y="4931279"/>
                  <a:pt x="1550198" y="4950888"/>
                  <a:pt x="1533734" y="4964634"/>
                </a:cubicBezTo>
                <a:cubicBezTo>
                  <a:pt x="1517270" y="4978380"/>
                  <a:pt x="1500531" y="4985253"/>
                  <a:pt x="1483518" y="4985253"/>
                </a:cubicBezTo>
                <a:cubicBezTo>
                  <a:pt x="1480043" y="4985253"/>
                  <a:pt x="1474646" y="4984796"/>
                  <a:pt x="1467329" y="4983881"/>
                </a:cubicBezTo>
                <a:cubicBezTo>
                  <a:pt x="1466231" y="4987357"/>
                  <a:pt x="1464859" y="4990649"/>
                  <a:pt x="1463213" y="4993759"/>
                </a:cubicBezTo>
                <a:lnTo>
                  <a:pt x="1519739" y="5079647"/>
                </a:lnTo>
                <a:cubicBezTo>
                  <a:pt x="1551387" y="5127942"/>
                  <a:pt x="1575169" y="5164803"/>
                  <a:pt x="1591084" y="5190231"/>
                </a:cubicBezTo>
                <a:cubicBezTo>
                  <a:pt x="1604438" y="5189499"/>
                  <a:pt x="1634348" y="5188951"/>
                  <a:pt x="1680813" y="5188585"/>
                </a:cubicBezTo>
                <a:lnTo>
                  <a:pt x="1697003" y="5188310"/>
                </a:lnTo>
                <a:lnTo>
                  <a:pt x="1697003" y="5167181"/>
                </a:lnTo>
                <a:cubicBezTo>
                  <a:pt x="1687490" y="5166998"/>
                  <a:pt x="1680630" y="5165764"/>
                  <a:pt x="1676423" y="5163477"/>
                </a:cubicBezTo>
                <a:cubicBezTo>
                  <a:pt x="1672215" y="5161190"/>
                  <a:pt x="1665813" y="5154559"/>
                  <a:pt x="1657215" y="5143583"/>
                </a:cubicBezTo>
                <a:lnTo>
                  <a:pt x="1611664" y="5076080"/>
                </a:lnTo>
                <a:lnTo>
                  <a:pt x="1553216" y="4987997"/>
                </a:lnTo>
                <a:cubicBezTo>
                  <a:pt x="1584681" y="4975211"/>
                  <a:pt x="1606771" y="4960553"/>
                  <a:pt x="1619484" y="4944022"/>
                </a:cubicBezTo>
                <a:cubicBezTo>
                  <a:pt x="1632198" y="4927491"/>
                  <a:pt x="1638555" y="4908266"/>
                  <a:pt x="1638555" y="4886348"/>
                </a:cubicBezTo>
                <a:cubicBezTo>
                  <a:pt x="1638555" y="4869178"/>
                  <a:pt x="1634576" y="4854245"/>
                  <a:pt x="1626619" y="4841550"/>
                </a:cubicBezTo>
                <a:cubicBezTo>
                  <a:pt x="1618661" y="4828854"/>
                  <a:pt x="1607868" y="4819630"/>
                  <a:pt x="1594240" y="4813876"/>
                </a:cubicBezTo>
                <a:cubicBezTo>
                  <a:pt x="1580611" y="4808122"/>
                  <a:pt x="1558887" y="4805245"/>
                  <a:pt x="1529069" y="4805245"/>
                </a:cubicBezTo>
                <a:lnTo>
                  <a:pt x="1391594" y="4807166"/>
                </a:lnTo>
                <a:cubicBezTo>
                  <a:pt x="1380617" y="4807166"/>
                  <a:pt x="1356196" y="4806526"/>
                  <a:pt x="1318328" y="4805245"/>
                </a:cubicBezTo>
                <a:close/>
                <a:moveTo>
                  <a:pt x="329570" y="4805245"/>
                </a:moveTo>
                <a:lnTo>
                  <a:pt x="326552" y="4807449"/>
                </a:lnTo>
                <a:cubicBezTo>
                  <a:pt x="328747" y="4832768"/>
                  <a:pt x="329661" y="4862950"/>
                  <a:pt x="329296" y="4897993"/>
                </a:cubicBezTo>
                <a:lnTo>
                  <a:pt x="352894" y="4897993"/>
                </a:lnTo>
                <a:cubicBezTo>
                  <a:pt x="355278" y="4868175"/>
                  <a:pt x="356837" y="4852122"/>
                  <a:pt x="357570" y="4849836"/>
                </a:cubicBezTo>
                <a:cubicBezTo>
                  <a:pt x="358303" y="4847549"/>
                  <a:pt x="359358" y="4845948"/>
                  <a:pt x="360734" y="4845033"/>
                </a:cubicBezTo>
                <a:cubicBezTo>
                  <a:pt x="362110" y="4844119"/>
                  <a:pt x="368116" y="4843204"/>
                  <a:pt x="378752" y="4842289"/>
                </a:cubicBezTo>
                <a:cubicBezTo>
                  <a:pt x="397091" y="4840826"/>
                  <a:pt x="419005" y="4840094"/>
                  <a:pt x="444493" y="4840094"/>
                </a:cubicBezTo>
                <a:cubicBezTo>
                  <a:pt x="456964" y="4840094"/>
                  <a:pt x="463429" y="4840780"/>
                  <a:pt x="463888" y="4842150"/>
                </a:cubicBezTo>
                <a:cubicBezTo>
                  <a:pt x="464346" y="4843521"/>
                  <a:pt x="464576" y="4880489"/>
                  <a:pt x="464576" y="4953054"/>
                </a:cubicBezTo>
                <a:cubicBezTo>
                  <a:pt x="464576" y="4989975"/>
                  <a:pt x="464301" y="5026166"/>
                  <a:pt x="463752" y="5061627"/>
                </a:cubicBezTo>
                <a:cubicBezTo>
                  <a:pt x="462838" y="5111525"/>
                  <a:pt x="461740" y="5140404"/>
                  <a:pt x="460460" y="5148265"/>
                </a:cubicBezTo>
                <a:cubicBezTo>
                  <a:pt x="459362" y="5153930"/>
                  <a:pt x="457716" y="5157814"/>
                  <a:pt x="455520" y="5159916"/>
                </a:cubicBezTo>
                <a:cubicBezTo>
                  <a:pt x="453325" y="5162018"/>
                  <a:pt x="449575" y="5163527"/>
                  <a:pt x="444270" y="5164442"/>
                </a:cubicBezTo>
                <a:cubicBezTo>
                  <a:pt x="432928" y="5166268"/>
                  <a:pt x="422044" y="5167181"/>
                  <a:pt x="411616" y="5167181"/>
                </a:cubicBezTo>
                <a:lnTo>
                  <a:pt x="411616" y="5190231"/>
                </a:lnTo>
                <a:cubicBezTo>
                  <a:pt x="436350" y="5188951"/>
                  <a:pt x="468594" y="5188310"/>
                  <a:pt x="508351" y="5188310"/>
                </a:cubicBezTo>
                <a:cubicBezTo>
                  <a:pt x="538581" y="5188310"/>
                  <a:pt x="567162" y="5188951"/>
                  <a:pt x="594093" y="5190231"/>
                </a:cubicBezTo>
                <a:lnTo>
                  <a:pt x="594093" y="5167181"/>
                </a:lnTo>
                <a:cubicBezTo>
                  <a:pt x="567608" y="5164983"/>
                  <a:pt x="553170" y="5163061"/>
                  <a:pt x="550781" y="5161415"/>
                </a:cubicBezTo>
                <a:cubicBezTo>
                  <a:pt x="547285" y="5158851"/>
                  <a:pt x="545078" y="5151481"/>
                  <a:pt x="544159" y="5139306"/>
                </a:cubicBezTo>
                <a:cubicBezTo>
                  <a:pt x="543240" y="5127131"/>
                  <a:pt x="542780" y="5094312"/>
                  <a:pt x="542780" y="5040849"/>
                </a:cubicBezTo>
                <a:lnTo>
                  <a:pt x="544427" y="4856297"/>
                </a:lnTo>
                <a:cubicBezTo>
                  <a:pt x="544427" y="4847876"/>
                  <a:pt x="544793" y="4843024"/>
                  <a:pt x="545524" y="4841741"/>
                </a:cubicBezTo>
                <a:cubicBezTo>
                  <a:pt x="546256" y="4840643"/>
                  <a:pt x="548451" y="4840094"/>
                  <a:pt x="552110" y="4840094"/>
                </a:cubicBezTo>
                <a:cubicBezTo>
                  <a:pt x="595648" y="4840094"/>
                  <a:pt x="624735" y="4841295"/>
                  <a:pt x="639370" y="4843696"/>
                </a:cubicBezTo>
                <a:cubicBezTo>
                  <a:pt x="643943" y="4844433"/>
                  <a:pt x="646870" y="4845818"/>
                  <a:pt x="648151" y="4847850"/>
                </a:cubicBezTo>
                <a:cubicBezTo>
                  <a:pt x="649797" y="4850437"/>
                  <a:pt x="651443" y="4867151"/>
                  <a:pt x="653090" y="4897993"/>
                </a:cubicBezTo>
                <a:lnTo>
                  <a:pt x="675865" y="4897993"/>
                </a:lnTo>
                <a:cubicBezTo>
                  <a:pt x="677329" y="4864233"/>
                  <a:pt x="679798" y="4834785"/>
                  <a:pt x="683274" y="4809649"/>
                </a:cubicBezTo>
                <a:lnTo>
                  <a:pt x="680256" y="4805245"/>
                </a:lnTo>
                <a:cubicBezTo>
                  <a:pt x="612936" y="4807989"/>
                  <a:pt x="552110" y="4809361"/>
                  <a:pt x="497778" y="4809361"/>
                </a:cubicBezTo>
                <a:cubicBezTo>
                  <a:pt x="443264" y="4809361"/>
                  <a:pt x="387194" y="4807989"/>
                  <a:pt x="329570" y="4805245"/>
                </a:cubicBezTo>
                <a:close/>
                <a:moveTo>
                  <a:pt x="4234053" y="4800032"/>
                </a:moveTo>
                <a:cubicBezTo>
                  <a:pt x="4163075" y="4800032"/>
                  <a:pt x="4107417" y="4818188"/>
                  <a:pt x="4067080" y="4854500"/>
                </a:cubicBezTo>
                <a:cubicBezTo>
                  <a:pt x="4026743" y="4890813"/>
                  <a:pt x="4006575" y="4937415"/>
                  <a:pt x="4006575" y="4994308"/>
                </a:cubicBezTo>
                <a:cubicBezTo>
                  <a:pt x="4006575" y="5033822"/>
                  <a:pt x="4015492" y="5068854"/>
                  <a:pt x="4033329" y="5099404"/>
                </a:cubicBezTo>
                <a:cubicBezTo>
                  <a:pt x="4051165" y="5129954"/>
                  <a:pt x="4076638" y="5153644"/>
                  <a:pt x="4109749" y="5170474"/>
                </a:cubicBezTo>
                <a:cubicBezTo>
                  <a:pt x="4142861" y="5187304"/>
                  <a:pt x="4183380" y="5195719"/>
                  <a:pt x="4231309" y="5195719"/>
                </a:cubicBezTo>
                <a:cubicBezTo>
                  <a:pt x="4256920" y="5195719"/>
                  <a:pt x="4279559" y="5193387"/>
                  <a:pt x="4299224" y="5188722"/>
                </a:cubicBezTo>
                <a:cubicBezTo>
                  <a:pt x="4318889" y="5184057"/>
                  <a:pt x="4339332" y="5176145"/>
                  <a:pt x="4360553" y="5164986"/>
                </a:cubicBezTo>
                <a:cubicBezTo>
                  <a:pt x="4364212" y="5155473"/>
                  <a:pt x="4368419" y="5146144"/>
                  <a:pt x="4373175" y="5136997"/>
                </a:cubicBezTo>
                <a:lnTo>
                  <a:pt x="4366316" y="5130686"/>
                </a:lnTo>
                <a:cubicBezTo>
                  <a:pt x="4345827" y="5140747"/>
                  <a:pt x="4327121" y="5147790"/>
                  <a:pt x="4310200" y="5151815"/>
                </a:cubicBezTo>
                <a:cubicBezTo>
                  <a:pt x="4293279" y="5155839"/>
                  <a:pt x="4275122" y="5157852"/>
                  <a:pt x="4255731" y="5157852"/>
                </a:cubicBezTo>
                <a:cubicBezTo>
                  <a:pt x="4205607" y="5157852"/>
                  <a:pt x="4166185" y="5142851"/>
                  <a:pt x="4137464" y="5112850"/>
                </a:cubicBezTo>
                <a:cubicBezTo>
                  <a:pt x="4106364" y="5080470"/>
                  <a:pt x="4090815" y="5038121"/>
                  <a:pt x="4090815" y="4985802"/>
                </a:cubicBezTo>
                <a:cubicBezTo>
                  <a:pt x="4090815" y="4937507"/>
                  <a:pt x="4103744" y="4899822"/>
                  <a:pt x="4129601" y="4872748"/>
                </a:cubicBezTo>
                <a:cubicBezTo>
                  <a:pt x="4155458" y="4845674"/>
                  <a:pt x="4190314" y="4832137"/>
                  <a:pt x="4234170" y="4832137"/>
                </a:cubicBezTo>
                <a:cubicBezTo>
                  <a:pt x="4252626" y="4832137"/>
                  <a:pt x="4269483" y="4834286"/>
                  <a:pt x="4284740" y="4838585"/>
                </a:cubicBezTo>
                <a:cubicBezTo>
                  <a:pt x="4299999" y="4842884"/>
                  <a:pt x="4312104" y="4848464"/>
                  <a:pt x="4321058" y="4855324"/>
                </a:cubicBezTo>
                <a:cubicBezTo>
                  <a:pt x="4330012" y="4862184"/>
                  <a:pt x="4335037" y="4867031"/>
                  <a:pt x="4336133" y="4869867"/>
                </a:cubicBezTo>
                <a:cubicBezTo>
                  <a:pt x="4337229" y="4872702"/>
                  <a:pt x="4338326" y="4888572"/>
                  <a:pt x="4339425" y="4917476"/>
                </a:cubicBezTo>
                <a:lnTo>
                  <a:pt x="4362474" y="4917476"/>
                </a:lnTo>
                <a:cubicBezTo>
                  <a:pt x="4363783" y="4893877"/>
                  <a:pt x="4365652" y="4874120"/>
                  <a:pt x="4368082" y="4858205"/>
                </a:cubicBezTo>
                <a:cubicBezTo>
                  <a:pt x="4369391" y="4849058"/>
                  <a:pt x="4371729" y="4839545"/>
                  <a:pt x="4375096" y="4829667"/>
                </a:cubicBezTo>
                <a:lnTo>
                  <a:pt x="4373175" y="4825551"/>
                </a:lnTo>
                <a:cubicBezTo>
                  <a:pt x="4350308" y="4816953"/>
                  <a:pt x="4327304" y="4810550"/>
                  <a:pt x="4304163" y="4806343"/>
                </a:cubicBezTo>
                <a:cubicBezTo>
                  <a:pt x="4281022" y="4802135"/>
                  <a:pt x="4257652" y="4800032"/>
                  <a:pt x="4234053" y="4800032"/>
                </a:cubicBezTo>
                <a:close/>
                <a:moveTo>
                  <a:pt x="2238301" y="4800032"/>
                </a:moveTo>
                <a:cubicBezTo>
                  <a:pt x="2185123" y="4800032"/>
                  <a:pt x="2146429" y="4811974"/>
                  <a:pt x="2122216" y="4835858"/>
                </a:cubicBezTo>
                <a:cubicBezTo>
                  <a:pt x="2098003" y="4859743"/>
                  <a:pt x="2085895" y="4888889"/>
                  <a:pt x="2085895" y="4923298"/>
                </a:cubicBezTo>
                <a:cubicBezTo>
                  <a:pt x="2085895" y="4943795"/>
                  <a:pt x="2090240" y="4961365"/>
                  <a:pt x="2098931" y="4976007"/>
                </a:cubicBezTo>
                <a:cubicBezTo>
                  <a:pt x="2107619" y="4990649"/>
                  <a:pt x="2119510" y="5001630"/>
                  <a:pt x="2134603" y="5008952"/>
                </a:cubicBezTo>
                <a:cubicBezTo>
                  <a:pt x="2149694" y="5016274"/>
                  <a:pt x="2178827" y="5023046"/>
                  <a:pt x="2221999" y="5029269"/>
                </a:cubicBezTo>
                <a:cubicBezTo>
                  <a:pt x="2251085" y="5033473"/>
                  <a:pt x="2270843" y="5040602"/>
                  <a:pt x="2281271" y="5050655"/>
                </a:cubicBezTo>
                <a:cubicBezTo>
                  <a:pt x="2291515" y="5060708"/>
                  <a:pt x="2296636" y="5075148"/>
                  <a:pt x="2296636" y="5093976"/>
                </a:cubicBezTo>
                <a:cubicBezTo>
                  <a:pt x="2296636" y="5114448"/>
                  <a:pt x="2288907" y="5131538"/>
                  <a:pt x="2273449" y="5145246"/>
                </a:cubicBezTo>
                <a:cubicBezTo>
                  <a:pt x="2257991" y="5158955"/>
                  <a:pt x="2237366" y="5165809"/>
                  <a:pt x="2211573" y="5165809"/>
                </a:cubicBezTo>
                <a:cubicBezTo>
                  <a:pt x="2196572" y="5165809"/>
                  <a:pt x="2181937" y="5163433"/>
                  <a:pt x="2167668" y="5158681"/>
                </a:cubicBezTo>
                <a:cubicBezTo>
                  <a:pt x="2153398" y="5153929"/>
                  <a:pt x="2141783" y="5147761"/>
                  <a:pt x="2132819" y="5140176"/>
                </a:cubicBezTo>
                <a:cubicBezTo>
                  <a:pt x="2123854" y="5132592"/>
                  <a:pt x="2118596" y="5126469"/>
                  <a:pt x="2117041" y="5121809"/>
                </a:cubicBezTo>
                <a:cubicBezTo>
                  <a:pt x="2115486" y="5117148"/>
                  <a:pt x="2114617" y="5101292"/>
                  <a:pt x="2114434" y="5074241"/>
                </a:cubicBezTo>
                <a:lnTo>
                  <a:pt x="2090286" y="5074241"/>
                </a:lnTo>
                <a:cubicBezTo>
                  <a:pt x="2090103" y="5098737"/>
                  <a:pt x="2089280" y="5118206"/>
                  <a:pt x="2087816" y="5132649"/>
                </a:cubicBezTo>
                <a:cubicBezTo>
                  <a:pt x="2086719" y="5143068"/>
                  <a:pt x="2084524" y="5154676"/>
                  <a:pt x="2081231" y="5167473"/>
                </a:cubicBezTo>
                <a:cubicBezTo>
                  <a:pt x="2101171" y="5177529"/>
                  <a:pt x="2120471" y="5184750"/>
                  <a:pt x="2139131" y="5189138"/>
                </a:cubicBezTo>
                <a:cubicBezTo>
                  <a:pt x="2157790" y="5193525"/>
                  <a:pt x="2178552" y="5195719"/>
                  <a:pt x="2201420" y="5195719"/>
                </a:cubicBezTo>
                <a:cubicBezTo>
                  <a:pt x="2252824" y="5195719"/>
                  <a:pt x="2293344" y="5182877"/>
                  <a:pt x="2322980" y="5157193"/>
                </a:cubicBezTo>
                <a:cubicBezTo>
                  <a:pt x="2352615" y="5131510"/>
                  <a:pt x="2367432" y="5099290"/>
                  <a:pt x="2367432" y="5060533"/>
                </a:cubicBezTo>
                <a:cubicBezTo>
                  <a:pt x="2367432" y="5038232"/>
                  <a:pt x="2362860" y="5019770"/>
                  <a:pt x="2353713" y="5005145"/>
                </a:cubicBezTo>
                <a:cubicBezTo>
                  <a:pt x="2344566" y="4990520"/>
                  <a:pt x="2331120" y="4979643"/>
                  <a:pt x="2313376" y="4972515"/>
                </a:cubicBezTo>
                <a:cubicBezTo>
                  <a:pt x="2302582" y="4968127"/>
                  <a:pt x="2282002" y="4963648"/>
                  <a:pt x="2251634" y="4959077"/>
                </a:cubicBezTo>
                <a:cubicBezTo>
                  <a:pt x="2218158" y="4953778"/>
                  <a:pt x="2196343" y="4949072"/>
                  <a:pt x="2186190" y="4944959"/>
                </a:cubicBezTo>
                <a:cubicBezTo>
                  <a:pt x="2176037" y="4940845"/>
                  <a:pt x="2168126" y="4934448"/>
                  <a:pt x="2162455" y="4925765"/>
                </a:cubicBezTo>
                <a:cubicBezTo>
                  <a:pt x="2156784" y="4917083"/>
                  <a:pt x="2153948" y="4906893"/>
                  <a:pt x="2153948" y="4895193"/>
                </a:cubicBezTo>
                <a:cubicBezTo>
                  <a:pt x="2153948" y="4876002"/>
                  <a:pt x="2160854" y="4860329"/>
                  <a:pt x="2174665" y="4848174"/>
                </a:cubicBezTo>
                <a:cubicBezTo>
                  <a:pt x="2188477" y="4836019"/>
                  <a:pt x="2207914" y="4829941"/>
                  <a:pt x="2232976" y="4829941"/>
                </a:cubicBezTo>
                <a:cubicBezTo>
                  <a:pt x="2251269" y="4829941"/>
                  <a:pt x="2267505" y="4833273"/>
                  <a:pt x="2281682" y="4839936"/>
                </a:cubicBezTo>
                <a:cubicBezTo>
                  <a:pt x="2295860" y="4846598"/>
                  <a:pt x="2304686" y="4852943"/>
                  <a:pt x="2308162" y="4858968"/>
                </a:cubicBezTo>
                <a:cubicBezTo>
                  <a:pt x="2309990" y="4862435"/>
                  <a:pt x="2311362" y="4878225"/>
                  <a:pt x="2312278" y="4906337"/>
                </a:cubicBezTo>
                <a:lnTo>
                  <a:pt x="2335877" y="4906337"/>
                </a:lnTo>
                <a:cubicBezTo>
                  <a:pt x="2336791" y="4883447"/>
                  <a:pt x="2337843" y="4867332"/>
                  <a:pt x="2339032" y="4857993"/>
                </a:cubicBezTo>
                <a:cubicBezTo>
                  <a:pt x="2340220" y="4848653"/>
                  <a:pt x="2342278" y="4838215"/>
                  <a:pt x="2345206" y="4826679"/>
                </a:cubicBezTo>
                <a:lnTo>
                  <a:pt x="2342467" y="4820084"/>
                </a:lnTo>
                <a:cubicBezTo>
                  <a:pt x="2326203" y="4812941"/>
                  <a:pt x="2309984" y="4807813"/>
                  <a:pt x="2293811" y="4804701"/>
                </a:cubicBezTo>
                <a:cubicBezTo>
                  <a:pt x="2277639" y="4801588"/>
                  <a:pt x="2259135" y="4800032"/>
                  <a:pt x="2238301" y="4800032"/>
                </a:cubicBezTo>
                <a:close/>
                <a:moveTo>
                  <a:pt x="928250" y="4800032"/>
                </a:moveTo>
                <a:cubicBezTo>
                  <a:pt x="879772" y="4800032"/>
                  <a:pt x="840121" y="4807989"/>
                  <a:pt x="809297" y="4823905"/>
                </a:cubicBezTo>
                <a:cubicBezTo>
                  <a:pt x="778472" y="4839820"/>
                  <a:pt x="754370" y="4862641"/>
                  <a:pt x="736992" y="4892368"/>
                </a:cubicBezTo>
                <a:cubicBezTo>
                  <a:pt x="719613" y="4922095"/>
                  <a:pt x="710923" y="4958178"/>
                  <a:pt x="710923" y="5000619"/>
                </a:cubicBezTo>
                <a:cubicBezTo>
                  <a:pt x="710923" y="5061354"/>
                  <a:pt x="728851" y="5109054"/>
                  <a:pt x="764706" y="5143720"/>
                </a:cubicBezTo>
                <a:cubicBezTo>
                  <a:pt x="800561" y="5178386"/>
                  <a:pt x="852241" y="5195719"/>
                  <a:pt x="919743" y="5195719"/>
                </a:cubicBezTo>
                <a:cubicBezTo>
                  <a:pt x="964379" y="5195719"/>
                  <a:pt x="1002658" y="5187167"/>
                  <a:pt x="1034580" y="5170062"/>
                </a:cubicBezTo>
                <a:cubicBezTo>
                  <a:pt x="1066503" y="5152958"/>
                  <a:pt x="1091245" y="5128811"/>
                  <a:pt x="1108806" y="5097620"/>
                </a:cubicBezTo>
                <a:cubicBezTo>
                  <a:pt x="1126368" y="5066430"/>
                  <a:pt x="1135149" y="5029431"/>
                  <a:pt x="1135149" y="4986625"/>
                </a:cubicBezTo>
                <a:cubicBezTo>
                  <a:pt x="1135149" y="4947111"/>
                  <a:pt x="1127145" y="4913771"/>
                  <a:pt x="1111138" y="4886605"/>
                </a:cubicBezTo>
                <a:cubicBezTo>
                  <a:pt x="1095132" y="4859440"/>
                  <a:pt x="1072311" y="4838219"/>
                  <a:pt x="1042675" y="4822944"/>
                </a:cubicBezTo>
                <a:cubicBezTo>
                  <a:pt x="1013040" y="4807669"/>
                  <a:pt x="974898" y="4800032"/>
                  <a:pt x="928250" y="4800032"/>
                </a:cubicBezTo>
                <a:close/>
                <a:moveTo>
                  <a:pt x="9905926" y="4775225"/>
                </a:moveTo>
                <a:lnTo>
                  <a:pt x="9910311" y="4775225"/>
                </a:lnTo>
                <a:cubicBezTo>
                  <a:pt x="9919653" y="4775225"/>
                  <a:pt x="9926678" y="4777721"/>
                  <a:pt x="9931384" y="4782713"/>
                </a:cubicBezTo>
                <a:cubicBezTo>
                  <a:pt x="9936091" y="4787705"/>
                  <a:pt x="9938444" y="4795585"/>
                  <a:pt x="9938444" y="4806354"/>
                </a:cubicBezTo>
                <a:cubicBezTo>
                  <a:pt x="9938444" y="4817193"/>
                  <a:pt x="9936091" y="4825198"/>
                  <a:pt x="9931384" y="4830368"/>
                </a:cubicBezTo>
                <a:cubicBezTo>
                  <a:pt x="9926678" y="4835539"/>
                  <a:pt x="9919974" y="4838124"/>
                  <a:pt x="9911274" y="4838124"/>
                </a:cubicBezTo>
                <a:cubicBezTo>
                  <a:pt x="9910062" y="4838124"/>
                  <a:pt x="9908279" y="4838052"/>
                  <a:pt x="9905926" y="4837910"/>
                </a:cubicBezTo>
                <a:close/>
                <a:moveTo>
                  <a:pt x="10343113" y="4775118"/>
                </a:moveTo>
                <a:cubicBezTo>
                  <a:pt x="10355022" y="4775047"/>
                  <a:pt x="10363544" y="4776117"/>
                  <a:pt x="10368679" y="4778327"/>
                </a:cubicBezTo>
                <a:cubicBezTo>
                  <a:pt x="10375953" y="4781465"/>
                  <a:pt x="10381907" y="4787384"/>
                  <a:pt x="10386543" y="4796084"/>
                </a:cubicBezTo>
                <a:cubicBezTo>
                  <a:pt x="10392390" y="4807209"/>
                  <a:pt x="10395314" y="4822078"/>
                  <a:pt x="10395314" y="4840691"/>
                </a:cubicBezTo>
                <a:cubicBezTo>
                  <a:pt x="10395314" y="4863797"/>
                  <a:pt x="10391036" y="4880841"/>
                  <a:pt x="10382478" y="4891823"/>
                </a:cubicBezTo>
                <a:cubicBezTo>
                  <a:pt x="10376202" y="4899953"/>
                  <a:pt x="10367110" y="4904017"/>
                  <a:pt x="10355200" y="4904017"/>
                </a:cubicBezTo>
                <a:cubicBezTo>
                  <a:pt x="10351564" y="4904017"/>
                  <a:pt x="10348782" y="4903483"/>
                  <a:pt x="10346857" y="4902413"/>
                </a:cubicBezTo>
                <a:cubicBezTo>
                  <a:pt x="10345502" y="4901700"/>
                  <a:pt x="10344539" y="4900666"/>
                  <a:pt x="10343968" y="4899311"/>
                </a:cubicBezTo>
                <a:cubicBezTo>
                  <a:pt x="10343398" y="4897956"/>
                  <a:pt x="10343113" y="4894283"/>
                  <a:pt x="10343113" y="4888293"/>
                </a:cubicBezTo>
                <a:close/>
                <a:moveTo>
                  <a:pt x="9704938" y="4775118"/>
                </a:moveTo>
                <a:cubicBezTo>
                  <a:pt x="9716847" y="4775047"/>
                  <a:pt x="9725369" y="4776117"/>
                  <a:pt x="9730504" y="4778327"/>
                </a:cubicBezTo>
                <a:cubicBezTo>
                  <a:pt x="9737778" y="4781465"/>
                  <a:pt x="9743732" y="4787384"/>
                  <a:pt x="9748368" y="4796084"/>
                </a:cubicBezTo>
                <a:cubicBezTo>
                  <a:pt x="9754216" y="4807209"/>
                  <a:pt x="9757139" y="4822078"/>
                  <a:pt x="9757139" y="4840691"/>
                </a:cubicBezTo>
                <a:cubicBezTo>
                  <a:pt x="9757139" y="4863797"/>
                  <a:pt x="9752860" y="4880841"/>
                  <a:pt x="9744303" y="4891823"/>
                </a:cubicBezTo>
                <a:cubicBezTo>
                  <a:pt x="9738028" y="4899953"/>
                  <a:pt x="9728935" y="4904017"/>
                  <a:pt x="9717026" y="4904017"/>
                </a:cubicBezTo>
                <a:cubicBezTo>
                  <a:pt x="9713388" y="4904017"/>
                  <a:pt x="9710607" y="4903483"/>
                  <a:pt x="9708682" y="4902413"/>
                </a:cubicBezTo>
                <a:cubicBezTo>
                  <a:pt x="9707327" y="4901700"/>
                  <a:pt x="9706364" y="4900666"/>
                  <a:pt x="9705794" y="4899311"/>
                </a:cubicBezTo>
                <a:cubicBezTo>
                  <a:pt x="9705223" y="4897956"/>
                  <a:pt x="9704938" y="4894283"/>
                  <a:pt x="9704938" y="4888293"/>
                </a:cubicBezTo>
                <a:close/>
                <a:moveTo>
                  <a:pt x="8504788" y="4774690"/>
                </a:moveTo>
                <a:lnTo>
                  <a:pt x="8516234" y="4774690"/>
                </a:lnTo>
                <a:cubicBezTo>
                  <a:pt x="8527715" y="4774690"/>
                  <a:pt x="8536041" y="4777329"/>
                  <a:pt x="8541211" y="4782606"/>
                </a:cubicBezTo>
                <a:cubicBezTo>
                  <a:pt x="8546381" y="4787883"/>
                  <a:pt x="8548966" y="4796049"/>
                  <a:pt x="8548966" y="4807102"/>
                </a:cubicBezTo>
                <a:cubicBezTo>
                  <a:pt x="8548966" y="4814733"/>
                  <a:pt x="8547558" y="4820919"/>
                  <a:pt x="8544741" y="4825662"/>
                </a:cubicBezTo>
                <a:cubicBezTo>
                  <a:pt x="8541924" y="4830404"/>
                  <a:pt x="8538056" y="4833685"/>
                  <a:pt x="8533135" y="4835503"/>
                </a:cubicBezTo>
                <a:cubicBezTo>
                  <a:pt x="8528214" y="4837322"/>
                  <a:pt x="8520798" y="4838231"/>
                  <a:pt x="8510885" y="4838231"/>
                </a:cubicBezTo>
                <a:lnTo>
                  <a:pt x="8504788" y="4838231"/>
                </a:lnTo>
                <a:close/>
                <a:moveTo>
                  <a:pt x="8694418" y="4771695"/>
                </a:moveTo>
                <a:cubicBezTo>
                  <a:pt x="8701621" y="4771695"/>
                  <a:pt x="8707986" y="4773656"/>
                  <a:pt x="8713512" y="4777579"/>
                </a:cubicBezTo>
                <a:cubicBezTo>
                  <a:pt x="8719039" y="4781501"/>
                  <a:pt x="8723585" y="4788222"/>
                  <a:pt x="8727151" y="4797743"/>
                </a:cubicBezTo>
                <a:cubicBezTo>
                  <a:pt x="8730717" y="4807263"/>
                  <a:pt x="8732500" y="4821615"/>
                  <a:pt x="8732500" y="4840798"/>
                </a:cubicBezTo>
                <a:cubicBezTo>
                  <a:pt x="8732500" y="4856915"/>
                  <a:pt x="8730752" y="4869983"/>
                  <a:pt x="8727258" y="4880003"/>
                </a:cubicBezTo>
                <a:cubicBezTo>
                  <a:pt x="8723764" y="4890022"/>
                  <a:pt x="8718879" y="4897314"/>
                  <a:pt x="8712603" y="4901878"/>
                </a:cubicBezTo>
                <a:cubicBezTo>
                  <a:pt x="8707683" y="4905444"/>
                  <a:pt x="8701549" y="4907227"/>
                  <a:pt x="8694204" y="4907227"/>
                </a:cubicBezTo>
                <a:cubicBezTo>
                  <a:pt x="8683293" y="4907227"/>
                  <a:pt x="8674807" y="4903090"/>
                  <a:pt x="8668745" y="4894818"/>
                </a:cubicBezTo>
                <a:cubicBezTo>
                  <a:pt x="8660045" y="4882980"/>
                  <a:pt x="8655695" y="4864688"/>
                  <a:pt x="8655695" y="4839942"/>
                </a:cubicBezTo>
                <a:cubicBezTo>
                  <a:pt x="8655695" y="4819119"/>
                  <a:pt x="8658512" y="4803145"/>
                  <a:pt x="8664146" y="4792020"/>
                </a:cubicBezTo>
                <a:cubicBezTo>
                  <a:pt x="8671063" y="4778470"/>
                  <a:pt x="8681154" y="4771695"/>
                  <a:pt x="8694418" y="4771695"/>
                </a:cubicBezTo>
                <a:close/>
                <a:moveTo>
                  <a:pt x="7694293" y="4771695"/>
                </a:moveTo>
                <a:cubicBezTo>
                  <a:pt x="7701496" y="4771695"/>
                  <a:pt x="7707861" y="4773656"/>
                  <a:pt x="7713388" y="4777579"/>
                </a:cubicBezTo>
                <a:cubicBezTo>
                  <a:pt x="7718914" y="4781501"/>
                  <a:pt x="7723461" y="4788222"/>
                  <a:pt x="7727026" y="4797743"/>
                </a:cubicBezTo>
                <a:cubicBezTo>
                  <a:pt x="7730592" y="4807263"/>
                  <a:pt x="7732375" y="4821615"/>
                  <a:pt x="7732375" y="4840798"/>
                </a:cubicBezTo>
                <a:cubicBezTo>
                  <a:pt x="7732375" y="4856915"/>
                  <a:pt x="7730628" y="4869983"/>
                  <a:pt x="7727133" y="4880003"/>
                </a:cubicBezTo>
                <a:cubicBezTo>
                  <a:pt x="7723639" y="4890022"/>
                  <a:pt x="7718754" y="4897314"/>
                  <a:pt x="7712478" y="4901878"/>
                </a:cubicBezTo>
                <a:cubicBezTo>
                  <a:pt x="7707558" y="4905444"/>
                  <a:pt x="7701425" y="4907227"/>
                  <a:pt x="7694079" y="4907227"/>
                </a:cubicBezTo>
                <a:cubicBezTo>
                  <a:pt x="7683168" y="4907227"/>
                  <a:pt x="7674682" y="4903090"/>
                  <a:pt x="7668621" y="4894818"/>
                </a:cubicBezTo>
                <a:cubicBezTo>
                  <a:pt x="7659920" y="4882980"/>
                  <a:pt x="7655570" y="4864688"/>
                  <a:pt x="7655570" y="4839942"/>
                </a:cubicBezTo>
                <a:cubicBezTo>
                  <a:pt x="7655570" y="4819119"/>
                  <a:pt x="7658387" y="4803145"/>
                  <a:pt x="7664021" y="4792020"/>
                </a:cubicBezTo>
                <a:cubicBezTo>
                  <a:pt x="7670938" y="4778470"/>
                  <a:pt x="7681029" y="4771695"/>
                  <a:pt x="7694293" y="4771695"/>
                </a:cubicBezTo>
                <a:close/>
                <a:moveTo>
                  <a:pt x="7360918" y="4771695"/>
                </a:moveTo>
                <a:cubicBezTo>
                  <a:pt x="7368121" y="4771695"/>
                  <a:pt x="7374486" y="4773656"/>
                  <a:pt x="7380013" y="4777579"/>
                </a:cubicBezTo>
                <a:cubicBezTo>
                  <a:pt x="7385539" y="4781501"/>
                  <a:pt x="7390086" y="4788222"/>
                  <a:pt x="7393651" y="4797743"/>
                </a:cubicBezTo>
                <a:cubicBezTo>
                  <a:pt x="7397217" y="4807263"/>
                  <a:pt x="7399000" y="4821615"/>
                  <a:pt x="7399000" y="4840798"/>
                </a:cubicBezTo>
                <a:cubicBezTo>
                  <a:pt x="7399000" y="4856915"/>
                  <a:pt x="7397253" y="4869983"/>
                  <a:pt x="7393758" y="4880003"/>
                </a:cubicBezTo>
                <a:cubicBezTo>
                  <a:pt x="7390264" y="4890022"/>
                  <a:pt x="7385379" y="4897314"/>
                  <a:pt x="7379103" y="4901878"/>
                </a:cubicBezTo>
                <a:cubicBezTo>
                  <a:pt x="7374183" y="4905444"/>
                  <a:pt x="7368050" y="4907227"/>
                  <a:pt x="7360704" y="4907227"/>
                </a:cubicBezTo>
                <a:cubicBezTo>
                  <a:pt x="7349793" y="4907227"/>
                  <a:pt x="7341307" y="4903090"/>
                  <a:pt x="7335246" y="4894818"/>
                </a:cubicBezTo>
                <a:cubicBezTo>
                  <a:pt x="7326545" y="4882980"/>
                  <a:pt x="7322195" y="4864688"/>
                  <a:pt x="7322195" y="4839942"/>
                </a:cubicBezTo>
                <a:cubicBezTo>
                  <a:pt x="7322195" y="4819119"/>
                  <a:pt x="7325012" y="4803145"/>
                  <a:pt x="7330646" y="4792020"/>
                </a:cubicBezTo>
                <a:cubicBezTo>
                  <a:pt x="7337563" y="4778470"/>
                  <a:pt x="7347654" y="4771695"/>
                  <a:pt x="7360918" y="4771695"/>
                </a:cubicBezTo>
                <a:close/>
                <a:moveTo>
                  <a:pt x="10803656" y="4766882"/>
                </a:moveTo>
                <a:lnTo>
                  <a:pt x="10803656" y="4770839"/>
                </a:lnTo>
                <a:lnTo>
                  <a:pt x="10808470" y="4770839"/>
                </a:lnTo>
                <a:cubicBezTo>
                  <a:pt x="10812535" y="4770839"/>
                  <a:pt x="10815762" y="4771535"/>
                  <a:pt x="10818151" y="4772925"/>
                </a:cubicBezTo>
                <a:cubicBezTo>
                  <a:pt x="10820540" y="4774316"/>
                  <a:pt x="10822127" y="4775938"/>
                  <a:pt x="10822911" y="4777793"/>
                </a:cubicBezTo>
                <a:cubicBezTo>
                  <a:pt x="10823696" y="4779647"/>
                  <a:pt x="10824088" y="4784282"/>
                  <a:pt x="10824088" y="4791699"/>
                </a:cubicBezTo>
                <a:lnTo>
                  <a:pt x="10824088" y="4887116"/>
                </a:lnTo>
                <a:cubicBezTo>
                  <a:pt x="10824088" y="4894390"/>
                  <a:pt x="10823696" y="4898883"/>
                  <a:pt x="10822911" y="4900594"/>
                </a:cubicBezTo>
                <a:cubicBezTo>
                  <a:pt x="10821913" y="4903019"/>
                  <a:pt x="10820487" y="4904731"/>
                  <a:pt x="10818632" y="4905729"/>
                </a:cubicBezTo>
                <a:cubicBezTo>
                  <a:pt x="10816065" y="4907227"/>
                  <a:pt x="10812678" y="4907975"/>
                  <a:pt x="10808470" y="4907975"/>
                </a:cubicBezTo>
                <a:lnTo>
                  <a:pt x="10803656" y="4907975"/>
                </a:lnTo>
                <a:lnTo>
                  <a:pt x="10803656" y="4911933"/>
                </a:lnTo>
                <a:lnTo>
                  <a:pt x="10879498" y="4911933"/>
                </a:lnTo>
                <a:lnTo>
                  <a:pt x="10879498" y="4907975"/>
                </a:lnTo>
                <a:lnTo>
                  <a:pt x="10874685" y="4907975"/>
                </a:lnTo>
                <a:cubicBezTo>
                  <a:pt x="10870620" y="4907975"/>
                  <a:pt x="10867393" y="4907280"/>
                  <a:pt x="10865004" y="4905889"/>
                </a:cubicBezTo>
                <a:cubicBezTo>
                  <a:pt x="10862615" y="4904499"/>
                  <a:pt x="10861010" y="4902876"/>
                  <a:pt x="10860190" y="4901022"/>
                </a:cubicBezTo>
                <a:cubicBezTo>
                  <a:pt x="10859370" y="4899168"/>
                  <a:pt x="10858960" y="4894533"/>
                  <a:pt x="10858960" y="4887116"/>
                </a:cubicBezTo>
                <a:lnTo>
                  <a:pt x="10858960" y="4791699"/>
                </a:lnTo>
                <a:cubicBezTo>
                  <a:pt x="10858960" y="4784425"/>
                  <a:pt x="10859352" y="4779932"/>
                  <a:pt x="10860137" y="4778220"/>
                </a:cubicBezTo>
                <a:cubicBezTo>
                  <a:pt x="10861206" y="4775796"/>
                  <a:pt x="10862669" y="4774084"/>
                  <a:pt x="10864522" y="4773086"/>
                </a:cubicBezTo>
                <a:cubicBezTo>
                  <a:pt x="10867090" y="4771588"/>
                  <a:pt x="10870478" y="4770839"/>
                  <a:pt x="10874685" y="4770839"/>
                </a:cubicBezTo>
                <a:lnTo>
                  <a:pt x="10879498" y="4770839"/>
                </a:lnTo>
                <a:lnTo>
                  <a:pt x="10879498" y="4766882"/>
                </a:lnTo>
                <a:close/>
                <a:moveTo>
                  <a:pt x="10594107" y="4766882"/>
                </a:moveTo>
                <a:lnTo>
                  <a:pt x="10594107" y="4770839"/>
                </a:lnTo>
                <a:lnTo>
                  <a:pt x="10598707" y="4770839"/>
                </a:lnTo>
                <a:cubicBezTo>
                  <a:pt x="10602772" y="4770839"/>
                  <a:pt x="10606016" y="4771535"/>
                  <a:pt x="10608441" y="4772925"/>
                </a:cubicBezTo>
                <a:cubicBezTo>
                  <a:pt x="10610866" y="4774316"/>
                  <a:pt x="10612470" y="4775921"/>
                  <a:pt x="10613255" y="4777739"/>
                </a:cubicBezTo>
                <a:cubicBezTo>
                  <a:pt x="10614039" y="4779558"/>
                  <a:pt x="10614432" y="4784139"/>
                  <a:pt x="10614432" y="4791485"/>
                </a:cubicBezTo>
                <a:lnTo>
                  <a:pt x="10614432" y="4883265"/>
                </a:lnTo>
                <a:cubicBezTo>
                  <a:pt x="10614432" y="4889755"/>
                  <a:pt x="10614360" y="4893392"/>
                  <a:pt x="10614218" y="4894176"/>
                </a:cubicBezTo>
                <a:cubicBezTo>
                  <a:pt x="10613433" y="4897528"/>
                  <a:pt x="10612328" y="4900131"/>
                  <a:pt x="10610902" y="4901985"/>
                </a:cubicBezTo>
                <a:cubicBezTo>
                  <a:pt x="10609475" y="4903839"/>
                  <a:pt x="10607372" y="4905319"/>
                  <a:pt x="10604590" y="4906424"/>
                </a:cubicBezTo>
                <a:cubicBezTo>
                  <a:pt x="10601809" y="4907530"/>
                  <a:pt x="10598814" y="4908047"/>
                  <a:pt x="10595605" y="4907975"/>
                </a:cubicBezTo>
                <a:lnTo>
                  <a:pt x="10594107" y="4907975"/>
                </a:lnTo>
                <a:lnTo>
                  <a:pt x="10594107" y="4911933"/>
                </a:lnTo>
                <a:lnTo>
                  <a:pt x="10643741" y="4911933"/>
                </a:lnTo>
                <a:lnTo>
                  <a:pt x="10643741" y="4907975"/>
                </a:lnTo>
                <a:cubicBezTo>
                  <a:pt x="10637109" y="4907975"/>
                  <a:pt x="10632242" y="4906852"/>
                  <a:pt x="10629140" y="4904606"/>
                </a:cubicBezTo>
                <a:cubicBezTo>
                  <a:pt x="10626038" y="4902359"/>
                  <a:pt x="10624023" y="4899453"/>
                  <a:pt x="10623096" y="4895888"/>
                </a:cubicBezTo>
                <a:cubicBezTo>
                  <a:pt x="10622739" y="4894247"/>
                  <a:pt x="10622561" y="4889862"/>
                  <a:pt x="10622561" y="4882730"/>
                </a:cubicBezTo>
                <a:lnTo>
                  <a:pt x="10622561" y="4780574"/>
                </a:lnTo>
                <a:lnTo>
                  <a:pt x="10679042" y="4911933"/>
                </a:lnTo>
                <a:lnTo>
                  <a:pt x="10681609" y="4911933"/>
                </a:lnTo>
                <a:lnTo>
                  <a:pt x="10737233" y="4779611"/>
                </a:lnTo>
                <a:lnTo>
                  <a:pt x="10737233" y="4887116"/>
                </a:lnTo>
                <a:cubicBezTo>
                  <a:pt x="10737233" y="4894390"/>
                  <a:pt x="10736841" y="4898883"/>
                  <a:pt x="10736056" y="4900594"/>
                </a:cubicBezTo>
                <a:cubicBezTo>
                  <a:pt x="10734987" y="4903019"/>
                  <a:pt x="10733560" y="4904731"/>
                  <a:pt x="10731778" y="4905729"/>
                </a:cubicBezTo>
                <a:cubicBezTo>
                  <a:pt x="10729210" y="4907227"/>
                  <a:pt x="10725788" y="4907975"/>
                  <a:pt x="10721509" y="4907975"/>
                </a:cubicBezTo>
                <a:lnTo>
                  <a:pt x="10716802" y="4907975"/>
                </a:lnTo>
                <a:lnTo>
                  <a:pt x="10716802" y="4911933"/>
                </a:lnTo>
                <a:lnTo>
                  <a:pt x="10792537" y="4911933"/>
                </a:lnTo>
                <a:lnTo>
                  <a:pt x="10792537" y="4907975"/>
                </a:lnTo>
                <a:lnTo>
                  <a:pt x="10787830" y="4907975"/>
                </a:lnTo>
                <a:cubicBezTo>
                  <a:pt x="10783765" y="4907975"/>
                  <a:pt x="10780520" y="4907280"/>
                  <a:pt x="10778096" y="4905889"/>
                </a:cubicBezTo>
                <a:cubicBezTo>
                  <a:pt x="10775671" y="4904499"/>
                  <a:pt x="10774066" y="4902876"/>
                  <a:pt x="10773282" y="4901022"/>
                </a:cubicBezTo>
                <a:cubicBezTo>
                  <a:pt x="10772498" y="4899168"/>
                  <a:pt x="10772106" y="4894533"/>
                  <a:pt x="10772106" y="4887116"/>
                </a:cubicBezTo>
                <a:lnTo>
                  <a:pt x="10772106" y="4791485"/>
                </a:lnTo>
                <a:cubicBezTo>
                  <a:pt x="10772106" y="4784282"/>
                  <a:pt x="10772498" y="4779825"/>
                  <a:pt x="10773282" y="4778113"/>
                </a:cubicBezTo>
                <a:cubicBezTo>
                  <a:pt x="10774352" y="4775760"/>
                  <a:pt x="10775778" y="4774084"/>
                  <a:pt x="10777561" y="4773086"/>
                </a:cubicBezTo>
                <a:cubicBezTo>
                  <a:pt x="10780128" y="4771588"/>
                  <a:pt x="10783552" y="4770839"/>
                  <a:pt x="10787830" y="4770839"/>
                </a:cubicBezTo>
                <a:lnTo>
                  <a:pt x="10792537" y="4770839"/>
                </a:lnTo>
                <a:lnTo>
                  <a:pt x="10792537" y="4766882"/>
                </a:lnTo>
                <a:lnTo>
                  <a:pt x="10733489" y="4766882"/>
                </a:lnTo>
                <a:lnTo>
                  <a:pt x="10694124" y="4862513"/>
                </a:lnTo>
                <a:lnTo>
                  <a:pt x="10653369" y="4766882"/>
                </a:lnTo>
                <a:close/>
                <a:moveTo>
                  <a:pt x="10451232" y="4766882"/>
                </a:moveTo>
                <a:lnTo>
                  <a:pt x="10451232" y="4770839"/>
                </a:lnTo>
                <a:lnTo>
                  <a:pt x="10456046" y="4770839"/>
                </a:lnTo>
                <a:cubicBezTo>
                  <a:pt x="10460752" y="4770839"/>
                  <a:pt x="10464460" y="4771838"/>
                  <a:pt x="10467170" y="4773835"/>
                </a:cubicBezTo>
                <a:cubicBezTo>
                  <a:pt x="10469096" y="4775190"/>
                  <a:pt x="10470415" y="4777115"/>
                  <a:pt x="10471128" y="4779611"/>
                </a:cubicBezTo>
                <a:cubicBezTo>
                  <a:pt x="10471485" y="4781109"/>
                  <a:pt x="10471663" y="4785138"/>
                  <a:pt x="10471663" y="4791699"/>
                </a:cubicBezTo>
                <a:lnTo>
                  <a:pt x="10471663" y="4887116"/>
                </a:lnTo>
                <a:cubicBezTo>
                  <a:pt x="10471663" y="4894390"/>
                  <a:pt x="10471271" y="4898883"/>
                  <a:pt x="10470486" y="4900594"/>
                </a:cubicBezTo>
                <a:cubicBezTo>
                  <a:pt x="10469488" y="4903019"/>
                  <a:pt x="10468062" y="4904731"/>
                  <a:pt x="10466208" y="4905729"/>
                </a:cubicBezTo>
                <a:cubicBezTo>
                  <a:pt x="10463640" y="4907227"/>
                  <a:pt x="10460253" y="4907975"/>
                  <a:pt x="10456046" y="4907975"/>
                </a:cubicBezTo>
                <a:lnTo>
                  <a:pt x="10451232" y="4907975"/>
                </a:lnTo>
                <a:lnTo>
                  <a:pt x="10451232" y="4911933"/>
                </a:lnTo>
                <a:lnTo>
                  <a:pt x="10576601" y="4911933"/>
                </a:lnTo>
                <a:lnTo>
                  <a:pt x="10583126" y="4865829"/>
                </a:lnTo>
                <a:lnTo>
                  <a:pt x="10579168" y="4865829"/>
                </a:lnTo>
                <a:cubicBezTo>
                  <a:pt x="10575602" y="4878666"/>
                  <a:pt x="10569737" y="4888221"/>
                  <a:pt x="10561572" y="4894497"/>
                </a:cubicBezTo>
                <a:cubicBezTo>
                  <a:pt x="10553406" y="4900773"/>
                  <a:pt x="10542549" y="4903910"/>
                  <a:pt x="10529000" y="4903910"/>
                </a:cubicBezTo>
                <a:lnTo>
                  <a:pt x="10520335" y="4903910"/>
                </a:lnTo>
                <a:cubicBezTo>
                  <a:pt x="10516198" y="4903910"/>
                  <a:pt x="10513203" y="4903340"/>
                  <a:pt x="10511350" y="4902199"/>
                </a:cubicBezTo>
                <a:cubicBezTo>
                  <a:pt x="10509495" y="4901058"/>
                  <a:pt x="10508229" y="4899596"/>
                  <a:pt x="10507552" y="4897813"/>
                </a:cubicBezTo>
                <a:cubicBezTo>
                  <a:pt x="10506874" y="4896030"/>
                  <a:pt x="10506536" y="4891145"/>
                  <a:pt x="10506536" y="4883158"/>
                </a:cubicBezTo>
                <a:lnTo>
                  <a:pt x="10506536" y="4842296"/>
                </a:lnTo>
                <a:cubicBezTo>
                  <a:pt x="10513453" y="4842296"/>
                  <a:pt x="10518730" y="4843205"/>
                  <a:pt x="10522367" y="4845023"/>
                </a:cubicBezTo>
                <a:cubicBezTo>
                  <a:pt x="10526004" y="4846842"/>
                  <a:pt x="10529196" y="4850390"/>
                  <a:pt x="10531941" y="4855667"/>
                </a:cubicBezTo>
                <a:cubicBezTo>
                  <a:pt x="10534686" y="4860944"/>
                  <a:pt x="10536488" y="4867719"/>
                  <a:pt x="10537343" y="4875991"/>
                </a:cubicBezTo>
                <a:lnTo>
                  <a:pt x="10541408" y="4875991"/>
                </a:lnTo>
                <a:lnTo>
                  <a:pt x="10541408" y="4800042"/>
                </a:lnTo>
                <a:lnTo>
                  <a:pt x="10537343" y="4800042"/>
                </a:lnTo>
                <a:cubicBezTo>
                  <a:pt x="10536202" y="4811310"/>
                  <a:pt x="10533563" y="4819832"/>
                  <a:pt x="10529427" y="4825608"/>
                </a:cubicBezTo>
                <a:cubicBezTo>
                  <a:pt x="10525291" y="4831385"/>
                  <a:pt x="10518623" y="4834273"/>
                  <a:pt x="10509424" y="4834273"/>
                </a:cubicBezTo>
                <a:lnTo>
                  <a:pt x="10506536" y="4834273"/>
                </a:lnTo>
                <a:lnTo>
                  <a:pt x="10506536" y="4775225"/>
                </a:lnTo>
                <a:lnTo>
                  <a:pt x="10521512" y="4775225"/>
                </a:lnTo>
                <a:cubicBezTo>
                  <a:pt x="10532494" y="4775225"/>
                  <a:pt x="10539981" y="4775867"/>
                  <a:pt x="10543975" y="4777151"/>
                </a:cubicBezTo>
                <a:cubicBezTo>
                  <a:pt x="10550822" y="4779290"/>
                  <a:pt x="10556116" y="4782642"/>
                  <a:pt x="10559860" y="4787206"/>
                </a:cubicBezTo>
                <a:cubicBezTo>
                  <a:pt x="10563604" y="4791770"/>
                  <a:pt x="10566510" y="4799294"/>
                  <a:pt x="10568578" y="4809777"/>
                </a:cubicBezTo>
                <a:lnTo>
                  <a:pt x="10572643" y="4809777"/>
                </a:lnTo>
                <a:lnTo>
                  <a:pt x="10572643" y="4766882"/>
                </a:lnTo>
                <a:close/>
                <a:moveTo>
                  <a:pt x="10287809" y="4766882"/>
                </a:moveTo>
                <a:lnTo>
                  <a:pt x="10287809" y="4770839"/>
                </a:lnTo>
                <a:lnTo>
                  <a:pt x="10292623" y="4770839"/>
                </a:lnTo>
                <a:cubicBezTo>
                  <a:pt x="10296688" y="4770839"/>
                  <a:pt x="10299914" y="4771535"/>
                  <a:pt x="10302304" y="4772925"/>
                </a:cubicBezTo>
                <a:cubicBezTo>
                  <a:pt x="10304692" y="4774316"/>
                  <a:pt x="10306279" y="4775938"/>
                  <a:pt x="10307064" y="4777793"/>
                </a:cubicBezTo>
                <a:cubicBezTo>
                  <a:pt x="10307848" y="4779647"/>
                  <a:pt x="10308240" y="4784282"/>
                  <a:pt x="10308240" y="4791699"/>
                </a:cubicBezTo>
                <a:lnTo>
                  <a:pt x="10308240" y="4887116"/>
                </a:lnTo>
                <a:cubicBezTo>
                  <a:pt x="10308240" y="4894604"/>
                  <a:pt x="10307920" y="4899097"/>
                  <a:pt x="10307278" y="4900594"/>
                </a:cubicBezTo>
                <a:cubicBezTo>
                  <a:pt x="10306208" y="4902876"/>
                  <a:pt x="10304550" y="4904677"/>
                  <a:pt x="10302304" y="4905996"/>
                </a:cubicBezTo>
                <a:cubicBezTo>
                  <a:pt x="10300057" y="4907316"/>
                  <a:pt x="10296830" y="4907975"/>
                  <a:pt x="10292623" y="4907975"/>
                </a:cubicBezTo>
                <a:lnTo>
                  <a:pt x="10287809" y="4907975"/>
                </a:lnTo>
                <a:lnTo>
                  <a:pt x="10287809" y="4911933"/>
                </a:lnTo>
                <a:lnTo>
                  <a:pt x="10352740" y="4911933"/>
                </a:lnTo>
                <a:cubicBezTo>
                  <a:pt x="10362082" y="4911933"/>
                  <a:pt x="10368928" y="4911505"/>
                  <a:pt x="10373278" y="4910650"/>
                </a:cubicBezTo>
                <a:cubicBezTo>
                  <a:pt x="10383120" y="4908795"/>
                  <a:pt x="10391446" y="4906175"/>
                  <a:pt x="10398256" y="4902787"/>
                </a:cubicBezTo>
                <a:cubicBezTo>
                  <a:pt x="10405066" y="4899400"/>
                  <a:pt x="10411075" y="4894907"/>
                  <a:pt x="10416280" y="4889309"/>
                </a:cubicBezTo>
                <a:cubicBezTo>
                  <a:pt x="10421486" y="4883711"/>
                  <a:pt x="10425730" y="4876615"/>
                  <a:pt x="10429010" y="4868022"/>
                </a:cubicBezTo>
                <a:cubicBezTo>
                  <a:pt x="10432290" y="4859429"/>
                  <a:pt x="10433930" y="4850033"/>
                  <a:pt x="10433930" y="4839835"/>
                </a:cubicBezTo>
                <a:cubicBezTo>
                  <a:pt x="10433930" y="4825073"/>
                  <a:pt x="10430597" y="4811845"/>
                  <a:pt x="10423929" y="4800149"/>
                </a:cubicBezTo>
                <a:cubicBezTo>
                  <a:pt x="10417261" y="4788454"/>
                  <a:pt x="10407473" y="4779718"/>
                  <a:pt x="10394566" y="4773942"/>
                </a:cubicBezTo>
                <a:cubicBezTo>
                  <a:pt x="10384011" y="4769235"/>
                  <a:pt x="10370069" y="4766882"/>
                  <a:pt x="10352740" y="4766882"/>
                </a:cubicBezTo>
                <a:close/>
                <a:moveTo>
                  <a:pt x="9852334" y="4766882"/>
                </a:moveTo>
                <a:lnTo>
                  <a:pt x="9852334" y="4770839"/>
                </a:lnTo>
                <a:cubicBezTo>
                  <a:pt x="9858966" y="4770839"/>
                  <a:pt x="9863494" y="4771446"/>
                  <a:pt x="9865919" y="4772658"/>
                </a:cubicBezTo>
                <a:cubicBezTo>
                  <a:pt x="9868343" y="4773870"/>
                  <a:pt x="9870037" y="4775493"/>
                  <a:pt x="9871000" y="4777525"/>
                </a:cubicBezTo>
                <a:cubicBezTo>
                  <a:pt x="9871962" y="4779558"/>
                  <a:pt x="9872444" y="4784496"/>
                  <a:pt x="9872444" y="4792341"/>
                </a:cubicBezTo>
                <a:lnTo>
                  <a:pt x="9872444" y="4886474"/>
                </a:lnTo>
                <a:cubicBezTo>
                  <a:pt x="9872444" y="4894319"/>
                  <a:pt x="9871962" y="4899239"/>
                  <a:pt x="9871000" y="4901236"/>
                </a:cubicBezTo>
                <a:cubicBezTo>
                  <a:pt x="9870037" y="4903233"/>
                  <a:pt x="9868361" y="4904855"/>
                  <a:pt x="9865972" y="4906103"/>
                </a:cubicBezTo>
                <a:cubicBezTo>
                  <a:pt x="9863583" y="4907351"/>
                  <a:pt x="9859037" y="4907975"/>
                  <a:pt x="9852334" y="4907975"/>
                </a:cubicBezTo>
                <a:lnTo>
                  <a:pt x="9852334" y="4911933"/>
                </a:lnTo>
                <a:lnTo>
                  <a:pt x="9926036" y="4911933"/>
                </a:lnTo>
                <a:lnTo>
                  <a:pt x="9926036" y="4907975"/>
                </a:lnTo>
                <a:cubicBezTo>
                  <a:pt x="9919475" y="4907975"/>
                  <a:pt x="9914964" y="4907369"/>
                  <a:pt x="9912504" y="4906157"/>
                </a:cubicBezTo>
                <a:cubicBezTo>
                  <a:pt x="9910044" y="4904945"/>
                  <a:pt x="9908332" y="4903322"/>
                  <a:pt x="9907370" y="4901290"/>
                </a:cubicBezTo>
                <a:cubicBezTo>
                  <a:pt x="9906407" y="4899257"/>
                  <a:pt x="9905926" y="4894319"/>
                  <a:pt x="9905926" y="4886474"/>
                </a:cubicBezTo>
                <a:lnTo>
                  <a:pt x="9905926" y="4846254"/>
                </a:lnTo>
                <a:cubicBezTo>
                  <a:pt x="9922399" y="4846254"/>
                  <a:pt x="9934094" y="4845398"/>
                  <a:pt x="9941012" y="4843686"/>
                </a:cubicBezTo>
                <a:cubicBezTo>
                  <a:pt x="9951281" y="4841262"/>
                  <a:pt x="9959340" y="4836698"/>
                  <a:pt x="9965187" y="4829994"/>
                </a:cubicBezTo>
                <a:cubicBezTo>
                  <a:pt x="9971035" y="4823291"/>
                  <a:pt x="9973959" y="4815232"/>
                  <a:pt x="9973959" y="4805819"/>
                </a:cubicBezTo>
                <a:cubicBezTo>
                  <a:pt x="9973959" y="4794694"/>
                  <a:pt x="9969430" y="4785423"/>
                  <a:pt x="9960374" y="4778007"/>
                </a:cubicBezTo>
                <a:cubicBezTo>
                  <a:pt x="9951316" y="4770590"/>
                  <a:pt x="9936376" y="4766882"/>
                  <a:pt x="9915553" y="4766882"/>
                </a:cubicBezTo>
                <a:close/>
                <a:moveTo>
                  <a:pt x="9649634" y="4766882"/>
                </a:moveTo>
                <a:lnTo>
                  <a:pt x="9649634" y="4770839"/>
                </a:lnTo>
                <a:lnTo>
                  <a:pt x="9654448" y="4770839"/>
                </a:lnTo>
                <a:cubicBezTo>
                  <a:pt x="9658513" y="4770839"/>
                  <a:pt x="9661740" y="4771535"/>
                  <a:pt x="9664129" y="4772925"/>
                </a:cubicBezTo>
                <a:cubicBezTo>
                  <a:pt x="9666518" y="4774316"/>
                  <a:pt x="9668105" y="4775938"/>
                  <a:pt x="9668889" y="4777793"/>
                </a:cubicBezTo>
                <a:cubicBezTo>
                  <a:pt x="9669674" y="4779647"/>
                  <a:pt x="9670066" y="4784282"/>
                  <a:pt x="9670066" y="4791699"/>
                </a:cubicBezTo>
                <a:lnTo>
                  <a:pt x="9670066" y="4887116"/>
                </a:lnTo>
                <a:cubicBezTo>
                  <a:pt x="9670066" y="4894604"/>
                  <a:pt x="9669745" y="4899097"/>
                  <a:pt x="9669103" y="4900594"/>
                </a:cubicBezTo>
                <a:cubicBezTo>
                  <a:pt x="9668033" y="4902876"/>
                  <a:pt x="9666375" y="4904677"/>
                  <a:pt x="9664129" y="4905996"/>
                </a:cubicBezTo>
                <a:cubicBezTo>
                  <a:pt x="9661882" y="4907316"/>
                  <a:pt x="9658656" y="4907975"/>
                  <a:pt x="9654448" y="4907975"/>
                </a:cubicBezTo>
                <a:lnTo>
                  <a:pt x="9649634" y="4907975"/>
                </a:lnTo>
                <a:lnTo>
                  <a:pt x="9649634" y="4911933"/>
                </a:lnTo>
                <a:lnTo>
                  <a:pt x="9714565" y="4911933"/>
                </a:lnTo>
                <a:cubicBezTo>
                  <a:pt x="9723907" y="4911933"/>
                  <a:pt x="9730754" y="4911505"/>
                  <a:pt x="9735104" y="4910650"/>
                </a:cubicBezTo>
                <a:cubicBezTo>
                  <a:pt x="9744945" y="4908795"/>
                  <a:pt x="9753271" y="4906175"/>
                  <a:pt x="9760081" y="4902787"/>
                </a:cubicBezTo>
                <a:cubicBezTo>
                  <a:pt x="9766892" y="4899400"/>
                  <a:pt x="9772900" y="4894907"/>
                  <a:pt x="9778106" y="4889309"/>
                </a:cubicBezTo>
                <a:cubicBezTo>
                  <a:pt x="9783312" y="4883711"/>
                  <a:pt x="9787554" y="4876615"/>
                  <a:pt x="9790835" y="4868022"/>
                </a:cubicBezTo>
                <a:cubicBezTo>
                  <a:pt x="9794116" y="4859429"/>
                  <a:pt x="9795756" y="4850033"/>
                  <a:pt x="9795756" y="4839835"/>
                </a:cubicBezTo>
                <a:cubicBezTo>
                  <a:pt x="9795756" y="4825073"/>
                  <a:pt x="9792422" y="4811845"/>
                  <a:pt x="9785754" y="4800149"/>
                </a:cubicBezTo>
                <a:cubicBezTo>
                  <a:pt x="9779086" y="4788454"/>
                  <a:pt x="9769298" y="4779718"/>
                  <a:pt x="9756390" y="4773942"/>
                </a:cubicBezTo>
                <a:cubicBezTo>
                  <a:pt x="9745836" y="4769235"/>
                  <a:pt x="9731894" y="4766882"/>
                  <a:pt x="9714565" y="4766882"/>
                </a:cubicBezTo>
                <a:close/>
                <a:moveTo>
                  <a:pt x="9136996" y="4766882"/>
                </a:moveTo>
                <a:lnTo>
                  <a:pt x="9136996" y="4770839"/>
                </a:lnTo>
                <a:lnTo>
                  <a:pt x="9141810" y="4770839"/>
                </a:lnTo>
                <a:cubicBezTo>
                  <a:pt x="9145874" y="4770839"/>
                  <a:pt x="9149101" y="4771535"/>
                  <a:pt x="9151490" y="4772925"/>
                </a:cubicBezTo>
                <a:cubicBezTo>
                  <a:pt x="9153879" y="4774316"/>
                  <a:pt x="9155466" y="4775938"/>
                  <a:pt x="9156250" y="4777793"/>
                </a:cubicBezTo>
                <a:cubicBezTo>
                  <a:pt x="9157035" y="4779647"/>
                  <a:pt x="9157427" y="4784282"/>
                  <a:pt x="9157427" y="4791699"/>
                </a:cubicBezTo>
                <a:lnTo>
                  <a:pt x="9157427" y="4887116"/>
                </a:lnTo>
                <a:cubicBezTo>
                  <a:pt x="9157427" y="4894390"/>
                  <a:pt x="9157035" y="4898883"/>
                  <a:pt x="9156250" y="4900594"/>
                </a:cubicBezTo>
                <a:cubicBezTo>
                  <a:pt x="9155252" y="4903019"/>
                  <a:pt x="9153826" y="4904731"/>
                  <a:pt x="9151972" y="4905729"/>
                </a:cubicBezTo>
                <a:cubicBezTo>
                  <a:pt x="9149404" y="4907227"/>
                  <a:pt x="9146017" y="4907975"/>
                  <a:pt x="9141810" y="4907975"/>
                </a:cubicBezTo>
                <a:lnTo>
                  <a:pt x="9136996" y="4907975"/>
                </a:lnTo>
                <a:lnTo>
                  <a:pt x="9136996" y="4911933"/>
                </a:lnTo>
                <a:lnTo>
                  <a:pt x="9212838" y="4911933"/>
                </a:lnTo>
                <a:lnTo>
                  <a:pt x="9212838" y="4907975"/>
                </a:lnTo>
                <a:lnTo>
                  <a:pt x="9208024" y="4907975"/>
                </a:lnTo>
                <a:cubicBezTo>
                  <a:pt x="9203959" y="4907975"/>
                  <a:pt x="9200732" y="4907280"/>
                  <a:pt x="9198343" y="4905889"/>
                </a:cubicBezTo>
                <a:cubicBezTo>
                  <a:pt x="9195954" y="4904499"/>
                  <a:pt x="9194350" y="4902876"/>
                  <a:pt x="9193530" y="4901022"/>
                </a:cubicBezTo>
                <a:cubicBezTo>
                  <a:pt x="9192710" y="4899168"/>
                  <a:pt x="9192300" y="4894533"/>
                  <a:pt x="9192300" y="4887116"/>
                </a:cubicBezTo>
                <a:lnTo>
                  <a:pt x="9192300" y="4842189"/>
                </a:lnTo>
                <a:lnTo>
                  <a:pt x="9243538" y="4842189"/>
                </a:lnTo>
                <a:lnTo>
                  <a:pt x="9243538" y="4887116"/>
                </a:lnTo>
                <a:cubicBezTo>
                  <a:pt x="9243538" y="4894390"/>
                  <a:pt x="9243146" y="4898883"/>
                  <a:pt x="9242362" y="4900594"/>
                </a:cubicBezTo>
                <a:cubicBezTo>
                  <a:pt x="9241292" y="4903019"/>
                  <a:pt x="9239830" y="4904731"/>
                  <a:pt x="9237976" y="4905729"/>
                </a:cubicBezTo>
                <a:cubicBezTo>
                  <a:pt x="9235480" y="4907227"/>
                  <a:pt x="9232092" y="4907975"/>
                  <a:pt x="9227814" y="4907975"/>
                </a:cubicBezTo>
                <a:lnTo>
                  <a:pt x="9223107" y="4907975"/>
                </a:lnTo>
                <a:lnTo>
                  <a:pt x="9223107" y="4911933"/>
                </a:lnTo>
                <a:lnTo>
                  <a:pt x="9298842" y="4911933"/>
                </a:lnTo>
                <a:lnTo>
                  <a:pt x="9298842" y="4907975"/>
                </a:lnTo>
                <a:lnTo>
                  <a:pt x="9294135" y="4907975"/>
                </a:lnTo>
                <a:cubicBezTo>
                  <a:pt x="9290070" y="4907975"/>
                  <a:pt x="9286825" y="4907280"/>
                  <a:pt x="9284401" y="4905889"/>
                </a:cubicBezTo>
                <a:cubicBezTo>
                  <a:pt x="9281976" y="4904499"/>
                  <a:pt x="9280372" y="4902876"/>
                  <a:pt x="9279587" y="4901022"/>
                </a:cubicBezTo>
                <a:cubicBezTo>
                  <a:pt x="9278803" y="4899168"/>
                  <a:pt x="9278410" y="4894533"/>
                  <a:pt x="9278410" y="4887116"/>
                </a:cubicBezTo>
                <a:lnTo>
                  <a:pt x="9278410" y="4791699"/>
                </a:lnTo>
                <a:cubicBezTo>
                  <a:pt x="9278410" y="4784425"/>
                  <a:pt x="9278802" y="4779932"/>
                  <a:pt x="9279587" y="4778220"/>
                </a:cubicBezTo>
                <a:cubicBezTo>
                  <a:pt x="9280657" y="4775796"/>
                  <a:pt x="9282118" y="4774084"/>
                  <a:pt x="9283973" y="4773086"/>
                </a:cubicBezTo>
                <a:cubicBezTo>
                  <a:pt x="9286469" y="4771588"/>
                  <a:pt x="9289856" y="4770839"/>
                  <a:pt x="9294135" y="4770839"/>
                </a:cubicBezTo>
                <a:lnTo>
                  <a:pt x="9298842" y="4770839"/>
                </a:lnTo>
                <a:lnTo>
                  <a:pt x="9298842" y="4766882"/>
                </a:lnTo>
                <a:lnTo>
                  <a:pt x="9223107" y="4766882"/>
                </a:lnTo>
                <a:lnTo>
                  <a:pt x="9223107" y="4770839"/>
                </a:lnTo>
                <a:lnTo>
                  <a:pt x="9227814" y="4770839"/>
                </a:lnTo>
                <a:cubicBezTo>
                  <a:pt x="9231878" y="4770839"/>
                  <a:pt x="9235123" y="4771535"/>
                  <a:pt x="9237548" y="4772925"/>
                </a:cubicBezTo>
                <a:cubicBezTo>
                  <a:pt x="9239972" y="4774316"/>
                  <a:pt x="9241577" y="4775938"/>
                  <a:pt x="9242362" y="4777793"/>
                </a:cubicBezTo>
                <a:cubicBezTo>
                  <a:pt x="9243146" y="4779647"/>
                  <a:pt x="9243538" y="4784282"/>
                  <a:pt x="9243538" y="4791699"/>
                </a:cubicBezTo>
                <a:lnTo>
                  <a:pt x="9243538" y="4832775"/>
                </a:lnTo>
                <a:lnTo>
                  <a:pt x="9192300" y="4832775"/>
                </a:lnTo>
                <a:lnTo>
                  <a:pt x="9192300" y="4791699"/>
                </a:lnTo>
                <a:cubicBezTo>
                  <a:pt x="9192300" y="4784425"/>
                  <a:pt x="9192692" y="4779932"/>
                  <a:pt x="9193476" y="4778220"/>
                </a:cubicBezTo>
                <a:cubicBezTo>
                  <a:pt x="9194546" y="4775796"/>
                  <a:pt x="9196008" y="4774084"/>
                  <a:pt x="9197862" y="4773086"/>
                </a:cubicBezTo>
                <a:cubicBezTo>
                  <a:pt x="9200429" y="4771588"/>
                  <a:pt x="9203816" y="4770839"/>
                  <a:pt x="9208024" y="4770839"/>
                </a:cubicBezTo>
                <a:lnTo>
                  <a:pt x="9212838" y="4770839"/>
                </a:lnTo>
                <a:lnTo>
                  <a:pt x="9212838" y="4766882"/>
                </a:lnTo>
                <a:close/>
                <a:moveTo>
                  <a:pt x="8997437" y="4766882"/>
                </a:moveTo>
                <a:lnTo>
                  <a:pt x="8997437" y="4806140"/>
                </a:lnTo>
                <a:lnTo>
                  <a:pt x="9001502" y="4806140"/>
                </a:lnTo>
                <a:cubicBezTo>
                  <a:pt x="9003142" y="4795443"/>
                  <a:pt x="9007064" y="4787206"/>
                  <a:pt x="9013268" y="4781430"/>
                </a:cubicBezTo>
                <a:cubicBezTo>
                  <a:pt x="9017690" y="4777293"/>
                  <a:pt x="9024786" y="4775225"/>
                  <a:pt x="9034556" y="4775225"/>
                </a:cubicBezTo>
                <a:lnTo>
                  <a:pt x="9045038" y="4775225"/>
                </a:lnTo>
                <a:lnTo>
                  <a:pt x="9045038" y="4887116"/>
                </a:lnTo>
                <a:cubicBezTo>
                  <a:pt x="9045038" y="4894390"/>
                  <a:pt x="9044646" y="4898883"/>
                  <a:pt x="9043862" y="4900594"/>
                </a:cubicBezTo>
                <a:cubicBezTo>
                  <a:pt x="9042792" y="4903019"/>
                  <a:pt x="9041330" y="4904731"/>
                  <a:pt x="9039476" y="4905729"/>
                </a:cubicBezTo>
                <a:cubicBezTo>
                  <a:pt x="9036909" y="4907227"/>
                  <a:pt x="9033522" y="4907975"/>
                  <a:pt x="9029314" y="4907975"/>
                </a:cubicBezTo>
                <a:lnTo>
                  <a:pt x="9024500" y="4907975"/>
                </a:lnTo>
                <a:lnTo>
                  <a:pt x="9024500" y="4911933"/>
                </a:lnTo>
                <a:lnTo>
                  <a:pt x="9100449" y="4911933"/>
                </a:lnTo>
                <a:lnTo>
                  <a:pt x="9100449" y="4907975"/>
                </a:lnTo>
                <a:lnTo>
                  <a:pt x="9095636" y="4907975"/>
                </a:lnTo>
                <a:cubicBezTo>
                  <a:pt x="9091499" y="4907975"/>
                  <a:pt x="9088237" y="4907280"/>
                  <a:pt x="9085848" y="4905889"/>
                </a:cubicBezTo>
                <a:cubicBezTo>
                  <a:pt x="9083459" y="4904499"/>
                  <a:pt x="9081854" y="4902876"/>
                  <a:pt x="9081034" y="4901022"/>
                </a:cubicBezTo>
                <a:cubicBezTo>
                  <a:pt x="9080214" y="4899168"/>
                  <a:pt x="9079804" y="4894533"/>
                  <a:pt x="9079804" y="4887116"/>
                </a:cubicBezTo>
                <a:lnTo>
                  <a:pt x="9079804" y="4775225"/>
                </a:lnTo>
                <a:lnTo>
                  <a:pt x="9090608" y="4775225"/>
                </a:lnTo>
                <a:cubicBezTo>
                  <a:pt x="9097383" y="4775225"/>
                  <a:pt x="9102125" y="4775867"/>
                  <a:pt x="9104835" y="4777151"/>
                </a:cubicBezTo>
                <a:cubicBezTo>
                  <a:pt x="9109684" y="4779504"/>
                  <a:pt x="9113500" y="4782660"/>
                  <a:pt x="9116281" y="4786618"/>
                </a:cubicBezTo>
                <a:cubicBezTo>
                  <a:pt x="9119062" y="4790576"/>
                  <a:pt x="9121594" y="4797083"/>
                  <a:pt x="9123876" y="4806140"/>
                </a:cubicBezTo>
                <a:lnTo>
                  <a:pt x="9127726" y="4806140"/>
                </a:lnTo>
                <a:lnTo>
                  <a:pt x="9127726" y="4766882"/>
                </a:lnTo>
                <a:close/>
                <a:moveTo>
                  <a:pt x="8781897" y="4766882"/>
                </a:moveTo>
                <a:lnTo>
                  <a:pt x="8781897" y="4770839"/>
                </a:lnTo>
                <a:cubicBezTo>
                  <a:pt x="8786461" y="4771267"/>
                  <a:pt x="8789706" y="4772729"/>
                  <a:pt x="8791631" y="4775225"/>
                </a:cubicBezTo>
                <a:cubicBezTo>
                  <a:pt x="8793556" y="4777721"/>
                  <a:pt x="8796944" y="4784924"/>
                  <a:pt x="8801793" y="4796833"/>
                </a:cubicBezTo>
                <a:lnTo>
                  <a:pt x="8849502" y="4915249"/>
                </a:lnTo>
                <a:lnTo>
                  <a:pt x="8853460" y="4915249"/>
                </a:lnTo>
                <a:lnTo>
                  <a:pt x="8893039" y="4821757"/>
                </a:lnTo>
                <a:lnTo>
                  <a:pt x="8928981" y="4915249"/>
                </a:lnTo>
                <a:lnTo>
                  <a:pt x="8933153" y="4915249"/>
                </a:lnTo>
                <a:lnTo>
                  <a:pt x="8978615" y="4795550"/>
                </a:lnTo>
                <a:cubicBezTo>
                  <a:pt x="8982680" y="4785352"/>
                  <a:pt x="8984926" y="4779825"/>
                  <a:pt x="8985354" y="4778969"/>
                </a:cubicBezTo>
                <a:cubicBezTo>
                  <a:pt x="8986780" y="4776331"/>
                  <a:pt x="8988420" y="4774370"/>
                  <a:pt x="8990275" y="4773086"/>
                </a:cubicBezTo>
                <a:cubicBezTo>
                  <a:pt x="8992128" y="4771802"/>
                  <a:pt x="8994411" y="4771053"/>
                  <a:pt x="8997121" y="4770839"/>
                </a:cubicBezTo>
                <a:lnTo>
                  <a:pt x="8997121" y="4766882"/>
                </a:lnTo>
                <a:lnTo>
                  <a:pt x="8959467" y="4766882"/>
                </a:lnTo>
                <a:lnTo>
                  <a:pt x="8959467" y="4770839"/>
                </a:lnTo>
                <a:cubicBezTo>
                  <a:pt x="8965101" y="4770982"/>
                  <a:pt x="8968916" y="4771891"/>
                  <a:pt x="8970913" y="4773567"/>
                </a:cubicBezTo>
                <a:cubicBezTo>
                  <a:pt x="8972910" y="4775243"/>
                  <a:pt x="8973908" y="4777543"/>
                  <a:pt x="8973908" y="4780467"/>
                </a:cubicBezTo>
                <a:cubicBezTo>
                  <a:pt x="8973908" y="4782464"/>
                  <a:pt x="8973623" y="4784639"/>
                  <a:pt x="8973053" y="4786992"/>
                </a:cubicBezTo>
                <a:cubicBezTo>
                  <a:pt x="8972482" y="4789345"/>
                  <a:pt x="8970948" y="4793731"/>
                  <a:pt x="8968453" y="4800149"/>
                </a:cubicBezTo>
                <a:lnTo>
                  <a:pt x="8944812" y="4862299"/>
                </a:lnTo>
                <a:lnTo>
                  <a:pt x="8918391" y="4793624"/>
                </a:lnTo>
                <a:cubicBezTo>
                  <a:pt x="8915182" y="4785209"/>
                  <a:pt x="8913577" y="4780182"/>
                  <a:pt x="8913577" y="4778541"/>
                </a:cubicBezTo>
                <a:cubicBezTo>
                  <a:pt x="8913577" y="4777044"/>
                  <a:pt x="8914005" y="4775707"/>
                  <a:pt x="8914861" y="4774530"/>
                </a:cubicBezTo>
                <a:cubicBezTo>
                  <a:pt x="8915716" y="4773353"/>
                  <a:pt x="8916893" y="4772515"/>
                  <a:pt x="8918391" y="4772016"/>
                </a:cubicBezTo>
                <a:cubicBezTo>
                  <a:pt x="8920530" y="4771303"/>
                  <a:pt x="8924060" y="4770911"/>
                  <a:pt x="8928981" y="4770839"/>
                </a:cubicBezTo>
                <a:lnTo>
                  <a:pt x="8928981" y="4766882"/>
                </a:lnTo>
                <a:lnTo>
                  <a:pt x="8858701" y="4766882"/>
                </a:lnTo>
                <a:lnTo>
                  <a:pt x="8858701" y="4770839"/>
                </a:lnTo>
                <a:cubicBezTo>
                  <a:pt x="8863194" y="4770839"/>
                  <a:pt x="8866599" y="4771446"/>
                  <a:pt x="8868917" y="4772658"/>
                </a:cubicBezTo>
                <a:cubicBezTo>
                  <a:pt x="8871234" y="4773870"/>
                  <a:pt x="8873285" y="4775885"/>
                  <a:pt x="8875068" y="4778702"/>
                </a:cubicBezTo>
                <a:cubicBezTo>
                  <a:pt x="8876850" y="4781519"/>
                  <a:pt x="8879382" y="4787135"/>
                  <a:pt x="8882663" y="4795550"/>
                </a:cubicBezTo>
                <a:lnTo>
                  <a:pt x="8888653" y="4810953"/>
                </a:lnTo>
                <a:lnTo>
                  <a:pt x="8865868" y="4865936"/>
                </a:lnTo>
                <a:lnTo>
                  <a:pt x="8837414" y="4795550"/>
                </a:lnTo>
                <a:cubicBezTo>
                  <a:pt x="8833920" y="4786778"/>
                  <a:pt x="8832173" y="4781037"/>
                  <a:pt x="8832173" y="4778327"/>
                </a:cubicBezTo>
                <a:cubicBezTo>
                  <a:pt x="8832173" y="4776259"/>
                  <a:pt x="8833010" y="4774530"/>
                  <a:pt x="8834687" y="4773139"/>
                </a:cubicBezTo>
                <a:cubicBezTo>
                  <a:pt x="8836362" y="4771749"/>
                  <a:pt x="8839732" y="4770982"/>
                  <a:pt x="8844795" y="4770839"/>
                </a:cubicBezTo>
                <a:lnTo>
                  <a:pt x="8844795" y="4766882"/>
                </a:lnTo>
                <a:close/>
                <a:moveTo>
                  <a:pt x="8450661" y="4766882"/>
                </a:moveTo>
                <a:lnTo>
                  <a:pt x="8450661" y="4770839"/>
                </a:lnTo>
                <a:cubicBezTo>
                  <a:pt x="8457293" y="4770839"/>
                  <a:pt x="8461821" y="4771446"/>
                  <a:pt x="8464246" y="4772658"/>
                </a:cubicBezTo>
                <a:cubicBezTo>
                  <a:pt x="8466671" y="4773870"/>
                  <a:pt x="8468364" y="4775493"/>
                  <a:pt x="8469327" y="4777525"/>
                </a:cubicBezTo>
                <a:cubicBezTo>
                  <a:pt x="8470290" y="4779558"/>
                  <a:pt x="8470771" y="4784496"/>
                  <a:pt x="8470771" y="4792341"/>
                </a:cubicBezTo>
                <a:lnTo>
                  <a:pt x="8470771" y="4886474"/>
                </a:lnTo>
                <a:cubicBezTo>
                  <a:pt x="8470771" y="4894319"/>
                  <a:pt x="8470290" y="4899239"/>
                  <a:pt x="8469327" y="4901236"/>
                </a:cubicBezTo>
                <a:cubicBezTo>
                  <a:pt x="8468364" y="4903233"/>
                  <a:pt x="8466689" y="4904855"/>
                  <a:pt x="8464300" y="4906103"/>
                </a:cubicBezTo>
                <a:cubicBezTo>
                  <a:pt x="8461911" y="4907351"/>
                  <a:pt x="8457365" y="4907975"/>
                  <a:pt x="8450661" y="4907975"/>
                </a:cubicBezTo>
                <a:lnTo>
                  <a:pt x="8450661" y="4911933"/>
                </a:lnTo>
                <a:lnTo>
                  <a:pt x="8524898" y="4911933"/>
                </a:lnTo>
                <a:lnTo>
                  <a:pt x="8524898" y="4907975"/>
                </a:lnTo>
                <a:cubicBezTo>
                  <a:pt x="8518266" y="4907975"/>
                  <a:pt x="8513738" y="4907369"/>
                  <a:pt x="8511313" y="4906157"/>
                </a:cubicBezTo>
                <a:cubicBezTo>
                  <a:pt x="8508888" y="4904945"/>
                  <a:pt x="8507195" y="4903322"/>
                  <a:pt x="8506232" y="4901290"/>
                </a:cubicBezTo>
                <a:cubicBezTo>
                  <a:pt x="8505269" y="4899257"/>
                  <a:pt x="8504788" y="4894319"/>
                  <a:pt x="8504788" y="4886474"/>
                </a:cubicBezTo>
                <a:lnTo>
                  <a:pt x="8504788" y="4845826"/>
                </a:lnTo>
                <a:lnTo>
                  <a:pt x="8514308" y="4845826"/>
                </a:lnTo>
                <a:lnTo>
                  <a:pt x="8561054" y="4911933"/>
                </a:lnTo>
                <a:lnTo>
                  <a:pt x="8606730" y="4911933"/>
                </a:lnTo>
                <a:lnTo>
                  <a:pt x="8606730" y="4907975"/>
                </a:lnTo>
                <a:cubicBezTo>
                  <a:pt x="8602880" y="4907761"/>
                  <a:pt x="8599492" y="4906549"/>
                  <a:pt x="8596568" y="4904338"/>
                </a:cubicBezTo>
                <a:cubicBezTo>
                  <a:pt x="8594643" y="4902769"/>
                  <a:pt x="8591398" y="4898812"/>
                  <a:pt x="8586834" y="4892465"/>
                </a:cubicBezTo>
                <a:lnTo>
                  <a:pt x="8551962" y="4843365"/>
                </a:lnTo>
                <a:cubicBezTo>
                  <a:pt x="8560805" y="4841155"/>
                  <a:pt x="8567686" y="4837838"/>
                  <a:pt x="8572607" y="4833417"/>
                </a:cubicBezTo>
                <a:cubicBezTo>
                  <a:pt x="8580309" y="4826428"/>
                  <a:pt x="8584160" y="4817585"/>
                  <a:pt x="8584160" y="4806888"/>
                </a:cubicBezTo>
                <a:cubicBezTo>
                  <a:pt x="8584160" y="4798117"/>
                  <a:pt x="8581592" y="4790469"/>
                  <a:pt x="8576458" y="4783943"/>
                </a:cubicBezTo>
                <a:cubicBezTo>
                  <a:pt x="8571323" y="4777418"/>
                  <a:pt x="8564691" y="4772943"/>
                  <a:pt x="8556562" y="4770519"/>
                </a:cubicBezTo>
                <a:cubicBezTo>
                  <a:pt x="8548432" y="4768094"/>
                  <a:pt x="8535595" y="4766882"/>
                  <a:pt x="8518052" y="4766882"/>
                </a:cubicBezTo>
                <a:close/>
                <a:moveTo>
                  <a:pt x="7993782" y="4766882"/>
                </a:moveTo>
                <a:lnTo>
                  <a:pt x="7993782" y="4770839"/>
                </a:lnTo>
                <a:lnTo>
                  <a:pt x="7998596" y="4770839"/>
                </a:lnTo>
                <a:cubicBezTo>
                  <a:pt x="8002661" y="4770839"/>
                  <a:pt x="8005888" y="4771535"/>
                  <a:pt x="8008276" y="4772925"/>
                </a:cubicBezTo>
                <a:cubicBezTo>
                  <a:pt x="8010665" y="4774316"/>
                  <a:pt x="8012252" y="4775938"/>
                  <a:pt x="8013037" y="4777793"/>
                </a:cubicBezTo>
                <a:cubicBezTo>
                  <a:pt x="8013821" y="4779647"/>
                  <a:pt x="8014213" y="4784282"/>
                  <a:pt x="8014213" y="4791699"/>
                </a:cubicBezTo>
                <a:lnTo>
                  <a:pt x="8014213" y="4887116"/>
                </a:lnTo>
                <a:cubicBezTo>
                  <a:pt x="8014213" y="4894390"/>
                  <a:pt x="8013821" y="4898883"/>
                  <a:pt x="8013037" y="4900594"/>
                </a:cubicBezTo>
                <a:cubicBezTo>
                  <a:pt x="8012038" y="4903019"/>
                  <a:pt x="8010612" y="4904731"/>
                  <a:pt x="8008758" y="4905729"/>
                </a:cubicBezTo>
                <a:cubicBezTo>
                  <a:pt x="8006190" y="4907227"/>
                  <a:pt x="8002803" y="4907975"/>
                  <a:pt x="7998596" y="4907975"/>
                </a:cubicBezTo>
                <a:lnTo>
                  <a:pt x="7993782" y="4907975"/>
                </a:lnTo>
                <a:lnTo>
                  <a:pt x="7993782" y="4911933"/>
                </a:lnTo>
                <a:lnTo>
                  <a:pt x="8069624" y="4911933"/>
                </a:lnTo>
                <a:lnTo>
                  <a:pt x="8069624" y="4907975"/>
                </a:lnTo>
                <a:lnTo>
                  <a:pt x="8064810" y="4907975"/>
                </a:lnTo>
                <a:cubicBezTo>
                  <a:pt x="8060745" y="4907975"/>
                  <a:pt x="8057518" y="4907280"/>
                  <a:pt x="8055129" y="4905889"/>
                </a:cubicBezTo>
                <a:cubicBezTo>
                  <a:pt x="8052740" y="4904499"/>
                  <a:pt x="8051136" y="4902876"/>
                  <a:pt x="8050316" y="4901022"/>
                </a:cubicBezTo>
                <a:cubicBezTo>
                  <a:pt x="8049496" y="4899168"/>
                  <a:pt x="8049086" y="4894533"/>
                  <a:pt x="8049086" y="4887116"/>
                </a:cubicBezTo>
                <a:lnTo>
                  <a:pt x="8049086" y="4791699"/>
                </a:lnTo>
                <a:cubicBezTo>
                  <a:pt x="8049086" y="4784425"/>
                  <a:pt x="8049478" y="4779932"/>
                  <a:pt x="8050262" y="4778220"/>
                </a:cubicBezTo>
                <a:cubicBezTo>
                  <a:pt x="8051332" y="4775796"/>
                  <a:pt x="8052794" y="4774084"/>
                  <a:pt x="8054648" y="4773086"/>
                </a:cubicBezTo>
                <a:cubicBezTo>
                  <a:pt x="8057215" y="4771588"/>
                  <a:pt x="8060603" y="4770839"/>
                  <a:pt x="8064810" y="4770839"/>
                </a:cubicBezTo>
                <a:lnTo>
                  <a:pt x="8069624" y="4770839"/>
                </a:lnTo>
                <a:lnTo>
                  <a:pt x="8069624" y="4766882"/>
                </a:lnTo>
                <a:close/>
                <a:moveTo>
                  <a:pt x="7784232" y="4766882"/>
                </a:moveTo>
                <a:lnTo>
                  <a:pt x="7784232" y="4770839"/>
                </a:lnTo>
                <a:lnTo>
                  <a:pt x="7788832" y="4770839"/>
                </a:lnTo>
                <a:cubicBezTo>
                  <a:pt x="7792897" y="4770839"/>
                  <a:pt x="7796141" y="4771535"/>
                  <a:pt x="7798566" y="4772925"/>
                </a:cubicBezTo>
                <a:cubicBezTo>
                  <a:pt x="7800991" y="4774316"/>
                  <a:pt x="7802595" y="4775921"/>
                  <a:pt x="7803380" y="4777739"/>
                </a:cubicBezTo>
                <a:cubicBezTo>
                  <a:pt x="7804164" y="4779558"/>
                  <a:pt x="7804556" y="4784139"/>
                  <a:pt x="7804556" y="4791485"/>
                </a:cubicBezTo>
                <a:lnTo>
                  <a:pt x="7804556" y="4883265"/>
                </a:lnTo>
                <a:cubicBezTo>
                  <a:pt x="7804556" y="4889755"/>
                  <a:pt x="7804485" y="4893392"/>
                  <a:pt x="7804342" y="4894176"/>
                </a:cubicBezTo>
                <a:cubicBezTo>
                  <a:pt x="7803558" y="4897528"/>
                  <a:pt x="7802453" y="4900131"/>
                  <a:pt x="7801026" y="4901985"/>
                </a:cubicBezTo>
                <a:cubicBezTo>
                  <a:pt x="7799600" y="4903839"/>
                  <a:pt x="7797496" y="4905319"/>
                  <a:pt x="7794715" y="4906424"/>
                </a:cubicBezTo>
                <a:cubicBezTo>
                  <a:pt x="7791934" y="4907530"/>
                  <a:pt x="7788939" y="4908047"/>
                  <a:pt x="7785730" y="4907975"/>
                </a:cubicBezTo>
                <a:lnTo>
                  <a:pt x="7784232" y="4907975"/>
                </a:lnTo>
                <a:lnTo>
                  <a:pt x="7784232" y="4911933"/>
                </a:lnTo>
                <a:lnTo>
                  <a:pt x="7833866" y="4911933"/>
                </a:lnTo>
                <a:lnTo>
                  <a:pt x="7833866" y="4907975"/>
                </a:lnTo>
                <a:cubicBezTo>
                  <a:pt x="7827234" y="4907975"/>
                  <a:pt x="7822367" y="4906852"/>
                  <a:pt x="7819265" y="4904606"/>
                </a:cubicBezTo>
                <a:cubicBezTo>
                  <a:pt x="7816163" y="4902359"/>
                  <a:pt x="7814148" y="4899453"/>
                  <a:pt x="7813221" y="4895888"/>
                </a:cubicBezTo>
                <a:cubicBezTo>
                  <a:pt x="7812864" y="4894247"/>
                  <a:pt x="7812686" y="4889862"/>
                  <a:pt x="7812686" y="4882730"/>
                </a:cubicBezTo>
                <a:lnTo>
                  <a:pt x="7812686" y="4780574"/>
                </a:lnTo>
                <a:lnTo>
                  <a:pt x="7869166" y="4911933"/>
                </a:lnTo>
                <a:lnTo>
                  <a:pt x="7871734" y="4911933"/>
                </a:lnTo>
                <a:lnTo>
                  <a:pt x="7927358" y="4779611"/>
                </a:lnTo>
                <a:lnTo>
                  <a:pt x="7927358" y="4887116"/>
                </a:lnTo>
                <a:cubicBezTo>
                  <a:pt x="7927358" y="4894390"/>
                  <a:pt x="7926966" y="4898883"/>
                  <a:pt x="7926181" y="4900594"/>
                </a:cubicBezTo>
                <a:cubicBezTo>
                  <a:pt x="7925112" y="4903019"/>
                  <a:pt x="7923686" y="4904731"/>
                  <a:pt x="7921903" y="4905729"/>
                </a:cubicBezTo>
                <a:cubicBezTo>
                  <a:pt x="7919335" y="4907227"/>
                  <a:pt x="7915912" y="4907975"/>
                  <a:pt x="7911634" y="4907975"/>
                </a:cubicBezTo>
                <a:lnTo>
                  <a:pt x="7906927" y="4907975"/>
                </a:lnTo>
                <a:lnTo>
                  <a:pt x="7906927" y="4911933"/>
                </a:lnTo>
                <a:lnTo>
                  <a:pt x="7982662" y="4911933"/>
                </a:lnTo>
                <a:lnTo>
                  <a:pt x="7982662" y="4907975"/>
                </a:lnTo>
                <a:lnTo>
                  <a:pt x="7977955" y="4907975"/>
                </a:lnTo>
                <a:cubicBezTo>
                  <a:pt x="7973890" y="4907975"/>
                  <a:pt x="7970645" y="4907280"/>
                  <a:pt x="7968221" y="4905889"/>
                </a:cubicBezTo>
                <a:cubicBezTo>
                  <a:pt x="7965796" y="4904499"/>
                  <a:pt x="7964192" y="4902876"/>
                  <a:pt x="7963407" y="4901022"/>
                </a:cubicBezTo>
                <a:cubicBezTo>
                  <a:pt x="7962623" y="4899168"/>
                  <a:pt x="7962230" y="4894533"/>
                  <a:pt x="7962230" y="4887116"/>
                </a:cubicBezTo>
                <a:lnTo>
                  <a:pt x="7962230" y="4791485"/>
                </a:lnTo>
                <a:cubicBezTo>
                  <a:pt x="7962230" y="4784282"/>
                  <a:pt x="7962623" y="4779825"/>
                  <a:pt x="7963407" y="4778113"/>
                </a:cubicBezTo>
                <a:cubicBezTo>
                  <a:pt x="7964477" y="4775760"/>
                  <a:pt x="7965903" y="4774084"/>
                  <a:pt x="7967686" y="4773086"/>
                </a:cubicBezTo>
                <a:cubicBezTo>
                  <a:pt x="7970253" y="4771588"/>
                  <a:pt x="7973676" y="4770839"/>
                  <a:pt x="7977955" y="4770839"/>
                </a:cubicBezTo>
                <a:lnTo>
                  <a:pt x="7982662" y="4770839"/>
                </a:lnTo>
                <a:lnTo>
                  <a:pt x="7982662" y="4766882"/>
                </a:lnTo>
                <a:lnTo>
                  <a:pt x="7923614" y="4766882"/>
                </a:lnTo>
                <a:lnTo>
                  <a:pt x="7884249" y="4862513"/>
                </a:lnTo>
                <a:lnTo>
                  <a:pt x="7843494" y="4766882"/>
                </a:lnTo>
                <a:close/>
                <a:moveTo>
                  <a:pt x="7449573" y="4766882"/>
                </a:moveTo>
                <a:lnTo>
                  <a:pt x="7449573" y="4770839"/>
                </a:lnTo>
                <a:cubicBezTo>
                  <a:pt x="7453995" y="4770982"/>
                  <a:pt x="7457382" y="4771660"/>
                  <a:pt x="7459736" y="4772872"/>
                </a:cubicBezTo>
                <a:cubicBezTo>
                  <a:pt x="7462089" y="4774084"/>
                  <a:pt x="7464799" y="4776616"/>
                  <a:pt x="7467865" y="4780467"/>
                </a:cubicBezTo>
                <a:lnTo>
                  <a:pt x="7470967" y="4784318"/>
                </a:lnTo>
                <a:lnTo>
                  <a:pt x="7470967" y="4886688"/>
                </a:lnTo>
                <a:cubicBezTo>
                  <a:pt x="7470967" y="4894390"/>
                  <a:pt x="7469399" y="4899846"/>
                  <a:pt x="7466261" y="4903055"/>
                </a:cubicBezTo>
                <a:cubicBezTo>
                  <a:pt x="7463123" y="4906264"/>
                  <a:pt x="7457560" y="4907904"/>
                  <a:pt x="7449573" y="4907975"/>
                </a:cubicBezTo>
                <a:lnTo>
                  <a:pt x="7449573" y="4911933"/>
                </a:lnTo>
                <a:lnTo>
                  <a:pt x="7501026" y="4911933"/>
                </a:lnTo>
                <a:lnTo>
                  <a:pt x="7501026" y="4907975"/>
                </a:lnTo>
                <a:lnTo>
                  <a:pt x="7497603" y="4907975"/>
                </a:lnTo>
                <a:cubicBezTo>
                  <a:pt x="7492682" y="4907975"/>
                  <a:pt x="7488314" y="4906513"/>
                  <a:pt x="7484499" y="4903590"/>
                </a:cubicBezTo>
                <a:cubicBezTo>
                  <a:pt x="7480684" y="4900666"/>
                  <a:pt x="7478776" y="4895032"/>
                  <a:pt x="7478776" y="4886688"/>
                </a:cubicBezTo>
                <a:lnTo>
                  <a:pt x="7478776" y="4794480"/>
                </a:lnTo>
                <a:lnTo>
                  <a:pt x="7576868" y="4915249"/>
                </a:lnTo>
                <a:lnTo>
                  <a:pt x="7580505" y="4915249"/>
                </a:lnTo>
                <a:lnTo>
                  <a:pt x="7580505" y="4794480"/>
                </a:lnTo>
                <a:cubicBezTo>
                  <a:pt x="7580505" y="4787634"/>
                  <a:pt x="7581093" y="4782802"/>
                  <a:pt x="7582270" y="4779985"/>
                </a:cubicBezTo>
                <a:cubicBezTo>
                  <a:pt x="7583447" y="4777169"/>
                  <a:pt x="7585087" y="4775136"/>
                  <a:pt x="7587191" y="4773888"/>
                </a:cubicBezTo>
                <a:cubicBezTo>
                  <a:pt x="7589294" y="4772640"/>
                  <a:pt x="7593413" y="4771624"/>
                  <a:pt x="7599546" y="4770839"/>
                </a:cubicBezTo>
                <a:lnTo>
                  <a:pt x="7599546" y="4766882"/>
                </a:lnTo>
                <a:lnTo>
                  <a:pt x="7551623" y="4766882"/>
                </a:lnTo>
                <a:lnTo>
                  <a:pt x="7551623" y="4770839"/>
                </a:lnTo>
                <a:cubicBezTo>
                  <a:pt x="7559681" y="4770697"/>
                  <a:pt x="7565422" y="4772694"/>
                  <a:pt x="7568845" y="4776830"/>
                </a:cubicBezTo>
                <a:cubicBezTo>
                  <a:pt x="7571341" y="4779896"/>
                  <a:pt x="7572589" y="4785780"/>
                  <a:pt x="7572589" y="4794480"/>
                </a:cubicBezTo>
                <a:lnTo>
                  <a:pt x="7572589" y="4856844"/>
                </a:lnTo>
                <a:lnTo>
                  <a:pt x="7501026" y="4766882"/>
                </a:lnTo>
                <a:close/>
                <a:moveTo>
                  <a:pt x="6974607" y="4766882"/>
                </a:moveTo>
                <a:lnTo>
                  <a:pt x="6974607" y="4770839"/>
                </a:lnTo>
                <a:lnTo>
                  <a:pt x="6979421" y="4770839"/>
                </a:lnTo>
                <a:cubicBezTo>
                  <a:pt x="6984127" y="4770839"/>
                  <a:pt x="6987836" y="4771838"/>
                  <a:pt x="6990546" y="4773835"/>
                </a:cubicBezTo>
                <a:cubicBezTo>
                  <a:pt x="6992471" y="4775190"/>
                  <a:pt x="6993790" y="4777115"/>
                  <a:pt x="6994504" y="4779611"/>
                </a:cubicBezTo>
                <a:cubicBezTo>
                  <a:pt x="6994860" y="4781109"/>
                  <a:pt x="6995038" y="4785138"/>
                  <a:pt x="6995038" y="4791699"/>
                </a:cubicBezTo>
                <a:lnTo>
                  <a:pt x="6995038" y="4887116"/>
                </a:lnTo>
                <a:cubicBezTo>
                  <a:pt x="6995038" y="4894390"/>
                  <a:pt x="6994646" y="4898883"/>
                  <a:pt x="6993862" y="4900594"/>
                </a:cubicBezTo>
                <a:cubicBezTo>
                  <a:pt x="6992863" y="4903019"/>
                  <a:pt x="6991437" y="4904731"/>
                  <a:pt x="6989583" y="4905729"/>
                </a:cubicBezTo>
                <a:cubicBezTo>
                  <a:pt x="6987016" y="4907227"/>
                  <a:pt x="6983628" y="4907975"/>
                  <a:pt x="6979421" y="4907975"/>
                </a:cubicBezTo>
                <a:lnTo>
                  <a:pt x="6974607" y="4907975"/>
                </a:lnTo>
                <a:lnTo>
                  <a:pt x="6974607" y="4911933"/>
                </a:lnTo>
                <a:lnTo>
                  <a:pt x="7099976" y="4911933"/>
                </a:lnTo>
                <a:lnTo>
                  <a:pt x="7106501" y="4865829"/>
                </a:lnTo>
                <a:lnTo>
                  <a:pt x="7102543" y="4865829"/>
                </a:lnTo>
                <a:cubicBezTo>
                  <a:pt x="7098978" y="4878666"/>
                  <a:pt x="7093112" y="4888221"/>
                  <a:pt x="7084947" y="4894497"/>
                </a:cubicBezTo>
                <a:cubicBezTo>
                  <a:pt x="7076781" y="4900773"/>
                  <a:pt x="7065924" y="4903910"/>
                  <a:pt x="7052374" y="4903910"/>
                </a:cubicBezTo>
                <a:lnTo>
                  <a:pt x="7043710" y="4903910"/>
                </a:lnTo>
                <a:cubicBezTo>
                  <a:pt x="7039574" y="4903910"/>
                  <a:pt x="7036579" y="4903340"/>
                  <a:pt x="7034724" y="4902199"/>
                </a:cubicBezTo>
                <a:cubicBezTo>
                  <a:pt x="7032870" y="4901058"/>
                  <a:pt x="7031604" y="4899596"/>
                  <a:pt x="7030927" y="4897813"/>
                </a:cubicBezTo>
                <a:cubicBezTo>
                  <a:pt x="7030249" y="4896030"/>
                  <a:pt x="7029911" y="4891145"/>
                  <a:pt x="7029911" y="4883158"/>
                </a:cubicBezTo>
                <a:lnTo>
                  <a:pt x="7029911" y="4842296"/>
                </a:lnTo>
                <a:cubicBezTo>
                  <a:pt x="7036828" y="4842296"/>
                  <a:pt x="7042105" y="4843205"/>
                  <a:pt x="7045742" y="4845023"/>
                </a:cubicBezTo>
                <a:cubicBezTo>
                  <a:pt x="7049379" y="4846842"/>
                  <a:pt x="7052571" y="4850390"/>
                  <a:pt x="7055316" y="4855667"/>
                </a:cubicBezTo>
                <a:cubicBezTo>
                  <a:pt x="7058062" y="4860944"/>
                  <a:pt x="7059862" y="4867719"/>
                  <a:pt x="7060718" y="4875991"/>
                </a:cubicBezTo>
                <a:lnTo>
                  <a:pt x="7064783" y="4875991"/>
                </a:lnTo>
                <a:lnTo>
                  <a:pt x="7064783" y="4800042"/>
                </a:lnTo>
                <a:lnTo>
                  <a:pt x="7060718" y="4800042"/>
                </a:lnTo>
                <a:cubicBezTo>
                  <a:pt x="7059577" y="4811310"/>
                  <a:pt x="7056938" y="4819832"/>
                  <a:pt x="7052802" y="4825608"/>
                </a:cubicBezTo>
                <a:cubicBezTo>
                  <a:pt x="7048666" y="4831385"/>
                  <a:pt x="7041998" y="4834273"/>
                  <a:pt x="7032799" y="4834273"/>
                </a:cubicBezTo>
                <a:lnTo>
                  <a:pt x="7029911" y="4834273"/>
                </a:lnTo>
                <a:lnTo>
                  <a:pt x="7029911" y="4775225"/>
                </a:lnTo>
                <a:lnTo>
                  <a:pt x="7044887" y="4775225"/>
                </a:lnTo>
                <a:cubicBezTo>
                  <a:pt x="7055869" y="4775225"/>
                  <a:pt x="7063357" y="4775867"/>
                  <a:pt x="7067350" y="4777151"/>
                </a:cubicBezTo>
                <a:cubicBezTo>
                  <a:pt x="7074196" y="4779290"/>
                  <a:pt x="7079491" y="4782642"/>
                  <a:pt x="7083235" y="4787206"/>
                </a:cubicBezTo>
                <a:cubicBezTo>
                  <a:pt x="7086979" y="4791770"/>
                  <a:pt x="7089885" y="4799294"/>
                  <a:pt x="7091953" y="4809777"/>
                </a:cubicBezTo>
                <a:lnTo>
                  <a:pt x="7096018" y="4809777"/>
                </a:lnTo>
                <a:lnTo>
                  <a:pt x="7096018" y="4766882"/>
                </a:lnTo>
                <a:close/>
                <a:moveTo>
                  <a:pt x="8693135" y="4764849"/>
                </a:moveTo>
                <a:cubicBezTo>
                  <a:pt x="8671741" y="4763993"/>
                  <a:pt x="8653716" y="4770750"/>
                  <a:pt x="8639061" y="4785120"/>
                </a:cubicBezTo>
                <a:cubicBezTo>
                  <a:pt x="8624406" y="4799490"/>
                  <a:pt x="8617079" y="4817443"/>
                  <a:pt x="8617079" y="4838980"/>
                </a:cubicBezTo>
                <a:cubicBezTo>
                  <a:pt x="8617079" y="4858163"/>
                  <a:pt x="8622712" y="4874743"/>
                  <a:pt x="8633980" y="4888721"/>
                </a:cubicBezTo>
                <a:cubicBezTo>
                  <a:pt x="8648243" y="4906406"/>
                  <a:pt x="8668424" y="4915249"/>
                  <a:pt x="8694525" y="4915249"/>
                </a:cubicBezTo>
                <a:cubicBezTo>
                  <a:pt x="8720555" y="4915249"/>
                  <a:pt x="8740701" y="4905979"/>
                  <a:pt x="8754963" y="4887437"/>
                </a:cubicBezTo>
                <a:cubicBezTo>
                  <a:pt x="8765732" y="4873460"/>
                  <a:pt x="8771116" y="4857271"/>
                  <a:pt x="8771116" y="4838873"/>
                </a:cubicBezTo>
                <a:cubicBezTo>
                  <a:pt x="8771116" y="4817336"/>
                  <a:pt x="8763896" y="4799401"/>
                  <a:pt x="8749454" y="4785067"/>
                </a:cubicBezTo>
                <a:cubicBezTo>
                  <a:pt x="8735013" y="4770733"/>
                  <a:pt x="8716240" y="4763993"/>
                  <a:pt x="8693135" y="4764849"/>
                </a:cubicBezTo>
                <a:close/>
                <a:moveTo>
                  <a:pt x="7693010" y="4764849"/>
                </a:moveTo>
                <a:cubicBezTo>
                  <a:pt x="7671616" y="4763993"/>
                  <a:pt x="7653591" y="4770750"/>
                  <a:pt x="7638936" y="4785120"/>
                </a:cubicBezTo>
                <a:cubicBezTo>
                  <a:pt x="7624281" y="4799490"/>
                  <a:pt x="7616954" y="4817443"/>
                  <a:pt x="7616954" y="4838980"/>
                </a:cubicBezTo>
                <a:cubicBezTo>
                  <a:pt x="7616954" y="4858163"/>
                  <a:pt x="7622588" y="4874743"/>
                  <a:pt x="7633855" y="4888721"/>
                </a:cubicBezTo>
                <a:cubicBezTo>
                  <a:pt x="7648118" y="4906406"/>
                  <a:pt x="7668300" y="4915249"/>
                  <a:pt x="7694400" y="4915249"/>
                </a:cubicBezTo>
                <a:cubicBezTo>
                  <a:pt x="7720430" y="4915249"/>
                  <a:pt x="7740576" y="4905979"/>
                  <a:pt x="7754839" y="4887437"/>
                </a:cubicBezTo>
                <a:cubicBezTo>
                  <a:pt x="7765607" y="4873460"/>
                  <a:pt x="7770991" y="4857271"/>
                  <a:pt x="7770991" y="4838873"/>
                </a:cubicBezTo>
                <a:cubicBezTo>
                  <a:pt x="7770991" y="4817336"/>
                  <a:pt x="7763771" y="4799401"/>
                  <a:pt x="7749329" y="4785067"/>
                </a:cubicBezTo>
                <a:cubicBezTo>
                  <a:pt x="7734889" y="4770733"/>
                  <a:pt x="7716115" y="4763993"/>
                  <a:pt x="7693010" y="4764849"/>
                </a:cubicBezTo>
                <a:close/>
                <a:moveTo>
                  <a:pt x="7359635" y="4764849"/>
                </a:moveTo>
                <a:cubicBezTo>
                  <a:pt x="7338241" y="4763993"/>
                  <a:pt x="7320216" y="4770750"/>
                  <a:pt x="7305561" y="4785120"/>
                </a:cubicBezTo>
                <a:cubicBezTo>
                  <a:pt x="7290906" y="4799490"/>
                  <a:pt x="7283579" y="4817443"/>
                  <a:pt x="7283579" y="4838980"/>
                </a:cubicBezTo>
                <a:cubicBezTo>
                  <a:pt x="7283579" y="4858163"/>
                  <a:pt x="7289213" y="4874743"/>
                  <a:pt x="7300480" y="4888721"/>
                </a:cubicBezTo>
                <a:cubicBezTo>
                  <a:pt x="7314743" y="4906406"/>
                  <a:pt x="7334925" y="4915249"/>
                  <a:pt x="7361025" y="4915249"/>
                </a:cubicBezTo>
                <a:cubicBezTo>
                  <a:pt x="7387055" y="4915249"/>
                  <a:pt x="7407201" y="4905979"/>
                  <a:pt x="7421463" y="4887437"/>
                </a:cubicBezTo>
                <a:cubicBezTo>
                  <a:pt x="7432232" y="4873460"/>
                  <a:pt x="7437616" y="4857271"/>
                  <a:pt x="7437616" y="4838873"/>
                </a:cubicBezTo>
                <a:cubicBezTo>
                  <a:pt x="7437616" y="4817336"/>
                  <a:pt x="7430395" y="4799401"/>
                  <a:pt x="7415954" y="4785067"/>
                </a:cubicBezTo>
                <a:cubicBezTo>
                  <a:pt x="7401514" y="4770733"/>
                  <a:pt x="7382740" y="4763993"/>
                  <a:pt x="7359635" y="4764849"/>
                </a:cubicBezTo>
                <a:close/>
                <a:moveTo>
                  <a:pt x="10049433" y="4763886"/>
                </a:moveTo>
                <a:lnTo>
                  <a:pt x="9997552" y="4879628"/>
                </a:lnTo>
                <a:cubicBezTo>
                  <a:pt x="9992632" y="4890682"/>
                  <a:pt x="9988496" y="4897974"/>
                  <a:pt x="9985144" y="4901504"/>
                </a:cubicBezTo>
                <a:cubicBezTo>
                  <a:pt x="9981792" y="4905034"/>
                  <a:pt x="9977513" y="4907191"/>
                  <a:pt x="9972308" y="4907975"/>
                </a:cubicBezTo>
                <a:lnTo>
                  <a:pt x="9972308" y="4911933"/>
                </a:lnTo>
                <a:lnTo>
                  <a:pt x="10020551" y="4911933"/>
                </a:lnTo>
                <a:lnTo>
                  <a:pt x="10020551" y="4907975"/>
                </a:lnTo>
                <a:cubicBezTo>
                  <a:pt x="10012992" y="4907405"/>
                  <a:pt x="10008250" y="4906549"/>
                  <a:pt x="10006324" y="4905408"/>
                </a:cubicBezTo>
                <a:cubicBezTo>
                  <a:pt x="10003044" y="4903483"/>
                  <a:pt x="10001404" y="4900487"/>
                  <a:pt x="10001404" y="4896423"/>
                </a:cubicBezTo>
                <a:cubicBezTo>
                  <a:pt x="10001404" y="4893356"/>
                  <a:pt x="10002402" y="4889470"/>
                  <a:pt x="10004399" y="4884763"/>
                </a:cubicBezTo>
                <a:lnTo>
                  <a:pt x="10010496" y="4870643"/>
                </a:lnTo>
                <a:lnTo>
                  <a:pt x="10061735" y="4870643"/>
                </a:lnTo>
                <a:lnTo>
                  <a:pt x="10069436" y="4888721"/>
                </a:lnTo>
                <a:cubicBezTo>
                  <a:pt x="10071434" y="4893427"/>
                  <a:pt x="10072503" y="4896102"/>
                  <a:pt x="10072646" y="4896743"/>
                </a:cubicBezTo>
                <a:cubicBezTo>
                  <a:pt x="10073074" y="4898098"/>
                  <a:pt x="10073288" y="4899418"/>
                  <a:pt x="10073288" y="4900701"/>
                </a:cubicBezTo>
                <a:cubicBezTo>
                  <a:pt x="10073288" y="4902841"/>
                  <a:pt x="10072503" y="4904481"/>
                  <a:pt x="10070934" y="4905622"/>
                </a:cubicBezTo>
                <a:cubicBezTo>
                  <a:pt x="10068652" y="4907191"/>
                  <a:pt x="10064694" y="4907975"/>
                  <a:pt x="10059060" y="4907975"/>
                </a:cubicBezTo>
                <a:lnTo>
                  <a:pt x="10056172" y="4907975"/>
                </a:lnTo>
                <a:lnTo>
                  <a:pt x="10056172" y="4911933"/>
                </a:lnTo>
                <a:lnTo>
                  <a:pt x="10126098" y="4911933"/>
                </a:lnTo>
                <a:lnTo>
                  <a:pt x="10126345" y="4911933"/>
                </a:lnTo>
                <a:lnTo>
                  <a:pt x="10177551" y="4911933"/>
                </a:lnTo>
                <a:lnTo>
                  <a:pt x="10177551" y="4907975"/>
                </a:lnTo>
                <a:lnTo>
                  <a:pt x="10174128" y="4907975"/>
                </a:lnTo>
                <a:cubicBezTo>
                  <a:pt x="10169207" y="4907975"/>
                  <a:pt x="10164840" y="4906513"/>
                  <a:pt x="10161024" y="4903590"/>
                </a:cubicBezTo>
                <a:cubicBezTo>
                  <a:pt x="10157209" y="4900666"/>
                  <a:pt x="10155301" y="4895032"/>
                  <a:pt x="10155301" y="4886688"/>
                </a:cubicBezTo>
                <a:lnTo>
                  <a:pt x="10155301" y="4794480"/>
                </a:lnTo>
                <a:lnTo>
                  <a:pt x="10253393" y="4915249"/>
                </a:lnTo>
                <a:lnTo>
                  <a:pt x="10257030" y="4915249"/>
                </a:lnTo>
                <a:lnTo>
                  <a:pt x="10257030" y="4794480"/>
                </a:lnTo>
                <a:cubicBezTo>
                  <a:pt x="10257030" y="4787634"/>
                  <a:pt x="10257618" y="4782802"/>
                  <a:pt x="10258795" y="4779985"/>
                </a:cubicBezTo>
                <a:cubicBezTo>
                  <a:pt x="10259972" y="4777169"/>
                  <a:pt x="10261612" y="4775136"/>
                  <a:pt x="10263716" y="4773888"/>
                </a:cubicBezTo>
                <a:cubicBezTo>
                  <a:pt x="10265819" y="4772640"/>
                  <a:pt x="10269938" y="4771624"/>
                  <a:pt x="10276070" y="4770839"/>
                </a:cubicBezTo>
                <a:lnTo>
                  <a:pt x="10276070" y="4766882"/>
                </a:lnTo>
                <a:lnTo>
                  <a:pt x="10228148" y="4766882"/>
                </a:lnTo>
                <a:lnTo>
                  <a:pt x="10228148" y="4770839"/>
                </a:lnTo>
                <a:cubicBezTo>
                  <a:pt x="10236206" y="4770697"/>
                  <a:pt x="10241947" y="4772694"/>
                  <a:pt x="10245370" y="4776830"/>
                </a:cubicBezTo>
                <a:cubicBezTo>
                  <a:pt x="10247866" y="4779896"/>
                  <a:pt x="10249114" y="4785780"/>
                  <a:pt x="10249114" y="4794480"/>
                </a:cubicBezTo>
                <a:lnTo>
                  <a:pt x="10249114" y="4856844"/>
                </a:lnTo>
                <a:lnTo>
                  <a:pt x="10177551" y="4766882"/>
                </a:lnTo>
                <a:lnTo>
                  <a:pt x="10126098" y="4766882"/>
                </a:lnTo>
                <a:lnTo>
                  <a:pt x="10126098" y="4770839"/>
                </a:lnTo>
                <a:cubicBezTo>
                  <a:pt x="10130520" y="4770982"/>
                  <a:pt x="10133907" y="4771660"/>
                  <a:pt x="10136260" y="4772872"/>
                </a:cubicBezTo>
                <a:cubicBezTo>
                  <a:pt x="10138614" y="4774084"/>
                  <a:pt x="10141324" y="4776616"/>
                  <a:pt x="10144390" y="4780467"/>
                </a:cubicBezTo>
                <a:lnTo>
                  <a:pt x="10147492" y="4784318"/>
                </a:lnTo>
                <a:lnTo>
                  <a:pt x="10147492" y="4886688"/>
                </a:lnTo>
                <a:cubicBezTo>
                  <a:pt x="10147492" y="4894390"/>
                  <a:pt x="10145924" y="4899846"/>
                  <a:pt x="10142786" y="4903055"/>
                </a:cubicBezTo>
                <a:cubicBezTo>
                  <a:pt x="10141217" y="4904659"/>
                  <a:pt x="10139042" y="4905872"/>
                  <a:pt x="10136260" y="4906692"/>
                </a:cubicBezTo>
                <a:lnTo>
                  <a:pt x="10126282" y="4907952"/>
                </a:lnTo>
                <a:lnTo>
                  <a:pt x="10116076" y="4904124"/>
                </a:lnTo>
                <a:cubicBezTo>
                  <a:pt x="10112866" y="4901201"/>
                  <a:pt x="10108766" y="4894105"/>
                  <a:pt x="10103774" y="4882837"/>
                </a:cubicBezTo>
                <a:lnTo>
                  <a:pt x="10051466" y="4763886"/>
                </a:lnTo>
                <a:close/>
                <a:moveTo>
                  <a:pt x="9411258" y="4763886"/>
                </a:moveTo>
                <a:lnTo>
                  <a:pt x="9359378" y="4879628"/>
                </a:lnTo>
                <a:cubicBezTo>
                  <a:pt x="9354457" y="4890682"/>
                  <a:pt x="9350320" y="4897974"/>
                  <a:pt x="9346969" y="4901504"/>
                </a:cubicBezTo>
                <a:cubicBezTo>
                  <a:pt x="9343617" y="4905034"/>
                  <a:pt x="9339338" y="4907191"/>
                  <a:pt x="9334132" y="4907975"/>
                </a:cubicBezTo>
                <a:lnTo>
                  <a:pt x="9334132" y="4911933"/>
                </a:lnTo>
                <a:lnTo>
                  <a:pt x="9382376" y="4911933"/>
                </a:lnTo>
                <a:lnTo>
                  <a:pt x="9382376" y="4907975"/>
                </a:lnTo>
                <a:cubicBezTo>
                  <a:pt x="9374817" y="4907405"/>
                  <a:pt x="9370074" y="4906549"/>
                  <a:pt x="9368149" y="4905408"/>
                </a:cubicBezTo>
                <a:cubicBezTo>
                  <a:pt x="9364868" y="4903483"/>
                  <a:pt x="9363228" y="4900487"/>
                  <a:pt x="9363228" y="4896423"/>
                </a:cubicBezTo>
                <a:cubicBezTo>
                  <a:pt x="9363228" y="4893356"/>
                  <a:pt x="9364227" y="4889470"/>
                  <a:pt x="9366224" y="4884763"/>
                </a:cubicBezTo>
                <a:lnTo>
                  <a:pt x="9372321" y="4870643"/>
                </a:lnTo>
                <a:lnTo>
                  <a:pt x="9423560" y="4870643"/>
                </a:lnTo>
                <a:lnTo>
                  <a:pt x="9431262" y="4888721"/>
                </a:lnTo>
                <a:cubicBezTo>
                  <a:pt x="9433258" y="4893427"/>
                  <a:pt x="9434328" y="4896102"/>
                  <a:pt x="9434471" y="4896743"/>
                </a:cubicBezTo>
                <a:cubicBezTo>
                  <a:pt x="9434898" y="4898098"/>
                  <a:pt x="9435112" y="4899418"/>
                  <a:pt x="9435112" y="4900701"/>
                </a:cubicBezTo>
                <a:cubicBezTo>
                  <a:pt x="9435112" y="4902841"/>
                  <a:pt x="9434328" y="4904481"/>
                  <a:pt x="9432759" y="4905622"/>
                </a:cubicBezTo>
                <a:cubicBezTo>
                  <a:pt x="9430477" y="4907191"/>
                  <a:pt x="9426519" y="4907975"/>
                  <a:pt x="9420886" y="4907975"/>
                </a:cubicBezTo>
                <a:lnTo>
                  <a:pt x="9417997" y="4907975"/>
                </a:lnTo>
                <a:lnTo>
                  <a:pt x="9417997" y="4911933"/>
                </a:lnTo>
                <a:lnTo>
                  <a:pt x="9487923" y="4911933"/>
                </a:lnTo>
                <a:lnTo>
                  <a:pt x="9488170" y="4911933"/>
                </a:lnTo>
                <a:lnTo>
                  <a:pt x="9539376" y="4911933"/>
                </a:lnTo>
                <a:lnTo>
                  <a:pt x="9539376" y="4907975"/>
                </a:lnTo>
                <a:lnTo>
                  <a:pt x="9535953" y="4907975"/>
                </a:lnTo>
                <a:cubicBezTo>
                  <a:pt x="9531032" y="4907975"/>
                  <a:pt x="9526664" y="4906513"/>
                  <a:pt x="9522849" y="4903590"/>
                </a:cubicBezTo>
                <a:cubicBezTo>
                  <a:pt x="9519034" y="4900666"/>
                  <a:pt x="9517126" y="4895032"/>
                  <a:pt x="9517126" y="4886688"/>
                </a:cubicBezTo>
                <a:lnTo>
                  <a:pt x="9517126" y="4794480"/>
                </a:lnTo>
                <a:lnTo>
                  <a:pt x="9615218" y="4915249"/>
                </a:lnTo>
                <a:lnTo>
                  <a:pt x="9618855" y="4915249"/>
                </a:lnTo>
                <a:lnTo>
                  <a:pt x="9618855" y="4794480"/>
                </a:lnTo>
                <a:cubicBezTo>
                  <a:pt x="9618855" y="4787634"/>
                  <a:pt x="9619443" y="4782802"/>
                  <a:pt x="9620620" y="4779985"/>
                </a:cubicBezTo>
                <a:cubicBezTo>
                  <a:pt x="9621796" y="4777169"/>
                  <a:pt x="9623437" y="4775136"/>
                  <a:pt x="9625540" y="4773888"/>
                </a:cubicBezTo>
                <a:cubicBezTo>
                  <a:pt x="9627644" y="4772640"/>
                  <a:pt x="9631762" y="4771624"/>
                  <a:pt x="9637896" y="4770839"/>
                </a:cubicBezTo>
                <a:lnTo>
                  <a:pt x="9637896" y="4766882"/>
                </a:lnTo>
                <a:lnTo>
                  <a:pt x="9589973" y="4766882"/>
                </a:lnTo>
                <a:lnTo>
                  <a:pt x="9589973" y="4770839"/>
                </a:lnTo>
                <a:cubicBezTo>
                  <a:pt x="9598031" y="4770697"/>
                  <a:pt x="9603772" y="4772694"/>
                  <a:pt x="9607195" y="4776830"/>
                </a:cubicBezTo>
                <a:cubicBezTo>
                  <a:pt x="9609691" y="4779896"/>
                  <a:pt x="9610939" y="4785780"/>
                  <a:pt x="9610939" y="4794480"/>
                </a:cubicBezTo>
                <a:lnTo>
                  <a:pt x="9610939" y="4856844"/>
                </a:lnTo>
                <a:lnTo>
                  <a:pt x="9539376" y="4766882"/>
                </a:lnTo>
                <a:lnTo>
                  <a:pt x="9487923" y="4766882"/>
                </a:lnTo>
                <a:lnTo>
                  <a:pt x="9487923" y="4770839"/>
                </a:lnTo>
                <a:cubicBezTo>
                  <a:pt x="9492345" y="4770982"/>
                  <a:pt x="9495732" y="4771660"/>
                  <a:pt x="9498085" y="4772872"/>
                </a:cubicBezTo>
                <a:cubicBezTo>
                  <a:pt x="9500439" y="4774084"/>
                  <a:pt x="9503149" y="4776616"/>
                  <a:pt x="9506215" y="4780467"/>
                </a:cubicBezTo>
                <a:lnTo>
                  <a:pt x="9509317" y="4784318"/>
                </a:lnTo>
                <a:lnTo>
                  <a:pt x="9509317" y="4886688"/>
                </a:lnTo>
                <a:cubicBezTo>
                  <a:pt x="9509317" y="4894390"/>
                  <a:pt x="9507748" y="4899846"/>
                  <a:pt x="9504610" y="4903055"/>
                </a:cubicBezTo>
                <a:cubicBezTo>
                  <a:pt x="9503042" y="4904659"/>
                  <a:pt x="9500866" y="4905872"/>
                  <a:pt x="9498085" y="4906692"/>
                </a:cubicBezTo>
                <a:lnTo>
                  <a:pt x="9488108" y="4907952"/>
                </a:lnTo>
                <a:lnTo>
                  <a:pt x="9477900" y="4904124"/>
                </a:lnTo>
                <a:cubicBezTo>
                  <a:pt x="9474692" y="4901201"/>
                  <a:pt x="9470591" y="4894105"/>
                  <a:pt x="9465599" y="4882837"/>
                </a:cubicBezTo>
                <a:lnTo>
                  <a:pt x="9413290" y="4763886"/>
                </a:lnTo>
                <a:close/>
                <a:moveTo>
                  <a:pt x="10963507" y="4763566"/>
                </a:moveTo>
                <a:cubicBezTo>
                  <a:pt x="10949673" y="4763566"/>
                  <a:pt x="10936604" y="4766989"/>
                  <a:pt x="10924303" y="4773835"/>
                </a:cubicBezTo>
                <a:cubicBezTo>
                  <a:pt x="10912001" y="4780681"/>
                  <a:pt x="10902231" y="4790308"/>
                  <a:pt x="10894993" y="4802717"/>
                </a:cubicBezTo>
                <a:cubicBezTo>
                  <a:pt x="10887755" y="4815125"/>
                  <a:pt x="10884135" y="4828247"/>
                  <a:pt x="10884135" y="4842082"/>
                </a:cubicBezTo>
                <a:cubicBezTo>
                  <a:pt x="10884135" y="4855203"/>
                  <a:pt x="10887398" y="4867576"/>
                  <a:pt x="10893923" y="4879200"/>
                </a:cubicBezTo>
                <a:cubicBezTo>
                  <a:pt x="10900448" y="4890824"/>
                  <a:pt x="10909719" y="4899739"/>
                  <a:pt x="10921736" y="4905943"/>
                </a:cubicBezTo>
                <a:cubicBezTo>
                  <a:pt x="10933752" y="4912147"/>
                  <a:pt x="10947498" y="4915249"/>
                  <a:pt x="10962972" y="4915249"/>
                </a:cubicBezTo>
                <a:cubicBezTo>
                  <a:pt x="10974739" y="4915249"/>
                  <a:pt x="10985026" y="4913342"/>
                  <a:pt x="10993833" y="4909526"/>
                </a:cubicBezTo>
                <a:cubicBezTo>
                  <a:pt x="11002641" y="4905711"/>
                  <a:pt x="11011109" y="4899560"/>
                  <a:pt x="11019239" y="4891074"/>
                </a:cubicBezTo>
                <a:lnTo>
                  <a:pt x="11019239" y="4878559"/>
                </a:lnTo>
                <a:cubicBezTo>
                  <a:pt x="11010824" y="4888328"/>
                  <a:pt x="11002819" y="4895210"/>
                  <a:pt x="10995224" y="4899204"/>
                </a:cubicBezTo>
                <a:cubicBezTo>
                  <a:pt x="10987629" y="4903197"/>
                  <a:pt x="10979268" y="4905194"/>
                  <a:pt x="10970140" y="4905194"/>
                </a:cubicBezTo>
                <a:cubicBezTo>
                  <a:pt x="10959014" y="4905194"/>
                  <a:pt x="10949958" y="4902466"/>
                  <a:pt x="10942969" y="4897011"/>
                </a:cubicBezTo>
                <a:cubicBezTo>
                  <a:pt x="10935980" y="4891555"/>
                  <a:pt x="10930846" y="4883497"/>
                  <a:pt x="10927565" y="4872836"/>
                </a:cubicBezTo>
                <a:cubicBezTo>
                  <a:pt x="10924285" y="4862174"/>
                  <a:pt x="10922645" y="4850354"/>
                  <a:pt x="10922645" y="4837375"/>
                </a:cubicBezTo>
                <a:cubicBezTo>
                  <a:pt x="10922645" y="4824182"/>
                  <a:pt x="10924891" y="4812201"/>
                  <a:pt x="10929384" y="4801433"/>
                </a:cubicBezTo>
                <a:cubicBezTo>
                  <a:pt x="10932878" y="4793018"/>
                  <a:pt x="10938405" y="4786208"/>
                  <a:pt x="10945964" y="4781002"/>
                </a:cubicBezTo>
                <a:cubicBezTo>
                  <a:pt x="10953524" y="4775796"/>
                  <a:pt x="10961832" y="4773193"/>
                  <a:pt x="10970888" y="4773193"/>
                </a:cubicBezTo>
                <a:cubicBezTo>
                  <a:pt x="10981728" y="4773193"/>
                  <a:pt x="10991426" y="4776687"/>
                  <a:pt x="10999984" y="4783676"/>
                </a:cubicBezTo>
                <a:cubicBezTo>
                  <a:pt x="11008542" y="4790665"/>
                  <a:pt x="11014390" y="4800720"/>
                  <a:pt x="11017527" y="4813842"/>
                </a:cubicBezTo>
                <a:lnTo>
                  <a:pt x="11021699" y="4813842"/>
                </a:lnTo>
                <a:lnTo>
                  <a:pt x="11021699" y="4763566"/>
                </a:lnTo>
                <a:lnTo>
                  <a:pt x="11017527" y="4763566"/>
                </a:lnTo>
                <a:cubicBezTo>
                  <a:pt x="11017028" y="4767203"/>
                  <a:pt x="11015941" y="4769859"/>
                  <a:pt x="11014264" y="4771535"/>
                </a:cubicBezTo>
                <a:cubicBezTo>
                  <a:pt x="11012589" y="4773211"/>
                  <a:pt x="11010610" y="4774049"/>
                  <a:pt x="11008328" y="4774049"/>
                </a:cubicBezTo>
                <a:cubicBezTo>
                  <a:pt x="11006545" y="4774049"/>
                  <a:pt x="11002374" y="4772765"/>
                  <a:pt x="10995812" y="4770198"/>
                </a:cubicBezTo>
                <a:cubicBezTo>
                  <a:pt x="10984474" y="4765776"/>
                  <a:pt x="10973706" y="4763566"/>
                  <a:pt x="10963507" y="4763566"/>
                </a:cubicBezTo>
                <a:close/>
                <a:moveTo>
                  <a:pt x="8163158" y="4763566"/>
                </a:moveTo>
                <a:cubicBezTo>
                  <a:pt x="8149323" y="4763566"/>
                  <a:pt x="8136255" y="4766989"/>
                  <a:pt x="8123953" y="4773835"/>
                </a:cubicBezTo>
                <a:cubicBezTo>
                  <a:pt x="8111652" y="4780681"/>
                  <a:pt x="8101882" y="4790308"/>
                  <a:pt x="8094643" y="4802717"/>
                </a:cubicBezTo>
                <a:cubicBezTo>
                  <a:pt x="8087405" y="4815125"/>
                  <a:pt x="8083786" y="4828247"/>
                  <a:pt x="8083786" y="4842082"/>
                </a:cubicBezTo>
                <a:cubicBezTo>
                  <a:pt x="8083786" y="4855203"/>
                  <a:pt x="8087048" y="4867576"/>
                  <a:pt x="8093574" y="4879200"/>
                </a:cubicBezTo>
                <a:cubicBezTo>
                  <a:pt x="8100099" y="4890824"/>
                  <a:pt x="8109370" y="4899739"/>
                  <a:pt x="8121386" y="4905943"/>
                </a:cubicBezTo>
                <a:cubicBezTo>
                  <a:pt x="8133402" y="4912147"/>
                  <a:pt x="8147148" y="4915249"/>
                  <a:pt x="8162623" y="4915249"/>
                </a:cubicBezTo>
                <a:cubicBezTo>
                  <a:pt x="8174390" y="4915249"/>
                  <a:pt x="8184677" y="4913342"/>
                  <a:pt x="8193484" y="4909526"/>
                </a:cubicBezTo>
                <a:cubicBezTo>
                  <a:pt x="8202291" y="4905711"/>
                  <a:pt x="8210759" y="4899560"/>
                  <a:pt x="8218889" y="4891074"/>
                </a:cubicBezTo>
                <a:lnTo>
                  <a:pt x="8218889" y="4878559"/>
                </a:lnTo>
                <a:cubicBezTo>
                  <a:pt x="8210474" y="4888328"/>
                  <a:pt x="8202469" y="4895210"/>
                  <a:pt x="8194874" y="4899204"/>
                </a:cubicBezTo>
                <a:cubicBezTo>
                  <a:pt x="8187280" y="4903197"/>
                  <a:pt x="8178918" y="4905194"/>
                  <a:pt x="8169790" y="4905194"/>
                </a:cubicBezTo>
                <a:cubicBezTo>
                  <a:pt x="8158665" y="4905194"/>
                  <a:pt x="8149608" y="4902466"/>
                  <a:pt x="8142620" y="4897011"/>
                </a:cubicBezTo>
                <a:cubicBezTo>
                  <a:pt x="8135631" y="4891555"/>
                  <a:pt x="8130496" y="4883497"/>
                  <a:pt x="8127216" y="4872836"/>
                </a:cubicBezTo>
                <a:cubicBezTo>
                  <a:pt x="8123935" y="4862174"/>
                  <a:pt x="8122295" y="4850354"/>
                  <a:pt x="8122295" y="4837375"/>
                </a:cubicBezTo>
                <a:cubicBezTo>
                  <a:pt x="8122295" y="4824182"/>
                  <a:pt x="8124542" y="4812201"/>
                  <a:pt x="8129034" y="4801433"/>
                </a:cubicBezTo>
                <a:cubicBezTo>
                  <a:pt x="8132529" y="4793018"/>
                  <a:pt x="8138055" y="4786208"/>
                  <a:pt x="8145615" y="4781002"/>
                </a:cubicBezTo>
                <a:cubicBezTo>
                  <a:pt x="8153174" y="4775796"/>
                  <a:pt x="8161482" y="4773193"/>
                  <a:pt x="8170539" y="4773193"/>
                </a:cubicBezTo>
                <a:cubicBezTo>
                  <a:pt x="8181378" y="4773193"/>
                  <a:pt x="8191077" y="4776687"/>
                  <a:pt x="8199635" y="4783676"/>
                </a:cubicBezTo>
                <a:cubicBezTo>
                  <a:pt x="8208192" y="4790665"/>
                  <a:pt x="8214040" y="4800720"/>
                  <a:pt x="8217178" y="4813842"/>
                </a:cubicBezTo>
                <a:lnTo>
                  <a:pt x="8221350" y="4813842"/>
                </a:lnTo>
                <a:lnTo>
                  <a:pt x="8221350" y="4763566"/>
                </a:lnTo>
                <a:lnTo>
                  <a:pt x="8217178" y="4763566"/>
                </a:lnTo>
                <a:cubicBezTo>
                  <a:pt x="8216678" y="4767203"/>
                  <a:pt x="8215591" y="4769859"/>
                  <a:pt x="8213915" y="4771535"/>
                </a:cubicBezTo>
                <a:cubicBezTo>
                  <a:pt x="8212239" y="4773211"/>
                  <a:pt x="8210260" y="4774049"/>
                  <a:pt x="8207978" y="4774049"/>
                </a:cubicBezTo>
                <a:cubicBezTo>
                  <a:pt x="8206195" y="4774049"/>
                  <a:pt x="8202024" y="4772765"/>
                  <a:pt x="8195463" y="4770198"/>
                </a:cubicBezTo>
                <a:cubicBezTo>
                  <a:pt x="8184124" y="4765776"/>
                  <a:pt x="8173356" y="4763566"/>
                  <a:pt x="8163158" y="4763566"/>
                </a:cubicBezTo>
                <a:close/>
                <a:moveTo>
                  <a:pt x="7201133" y="4763566"/>
                </a:moveTo>
                <a:cubicBezTo>
                  <a:pt x="7187298" y="4763566"/>
                  <a:pt x="7174230" y="4766989"/>
                  <a:pt x="7161928" y="4773835"/>
                </a:cubicBezTo>
                <a:cubicBezTo>
                  <a:pt x="7149627" y="4780681"/>
                  <a:pt x="7139857" y="4790308"/>
                  <a:pt x="7132618" y="4802717"/>
                </a:cubicBezTo>
                <a:cubicBezTo>
                  <a:pt x="7125380" y="4815125"/>
                  <a:pt x="7121761" y="4828247"/>
                  <a:pt x="7121761" y="4842082"/>
                </a:cubicBezTo>
                <a:cubicBezTo>
                  <a:pt x="7121761" y="4855203"/>
                  <a:pt x="7125023" y="4867576"/>
                  <a:pt x="7131549" y="4879200"/>
                </a:cubicBezTo>
                <a:cubicBezTo>
                  <a:pt x="7138074" y="4890824"/>
                  <a:pt x="7147345" y="4899739"/>
                  <a:pt x="7159361" y="4905943"/>
                </a:cubicBezTo>
                <a:cubicBezTo>
                  <a:pt x="7171377" y="4912147"/>
                  <a:pt x="7185123" y="4915249"/>
                  <a:pt x="7200598" y="4915249"/>
                </a:cubicBezTo>
                <a:cubicBezTo>
                  <a:pt x="7212365" y="4915249"/>
                  <a:pt x="7222652" y="4913342"/>
                  <a:pt x="7231459" y="4909526"/>
                </a:cubicBezTo>
                <a:cubicBezTo>
                  <a:pt x="7240266" y="4905711"/>
                  <a:pt x="7248735" y="4899560"/>
                  <a:pt x="7256864" y="4891074"/>
                </a:cubicBezTo>
                <a:lnTo>
                  <a:pt x="7256864" y="4878559"/>
                </a:lnTo>
                <a:cubicBezTo>
                  <a:pt x="7248449" y="4888328"/>
                  <a:pt x="7240444" y="4895210"/>
                  <a:pt x="7232849" y="4899204"/>
                </a:cubicBezTo>
                <a:cubicBezTo>
                  <a:pt x="7225255" y="4903197"/>
                  <a:pt x="7216893" y="4905194"/>
                  <a:pt x="7207765" y="4905194"/>
                </a:cubicBezTo>
                <a:cubicBezTo>
                  <a:pt x="7196640" y="4905194"/>
                  <a:pt x="7187583" y="4902466"/>
                  <a:pt x="7180595" y="4897011"/>
                </a:cubicBezTo>
                <a:cubicBezTo>
                  <a:pt x="7173606" y="4891555"/>
                  <a:pt x="7168471" y="4883497"/>
                  <a:pt x="7165191" y="4872836"/>
                </a:cubicBezTo>
                <a:cubicBezTo>
                  <a:pt x="7161910" y="4862174"/>
                  <a:pt x="7160270" y="4850354"/>
                  <a:pt x="7160270" y="4837375"/>
                </a:cubicBezTo>
                <a:cubicBezTo>
                  <a:pt x="7160270" y="4824182"/>
                  <a:pt x="7162517" y="4812201"/>
                  <a:pt x="7167009" y="4801433"/>
                </a:cubicBezTo>
                <a:cubicBezTo>
                  <a:pt x="7170504" y="4793018"/>
                  <a:pt x="7176030" y="4786208"/>
                  <a:pt x="7183590" y="4781002"/>
                </a:cubicBezTo>
                <a:cubicBezTo>
                  <a:pt x="7191149" y="4775796"/>
                  <a:pt x="7199457" y="4773193"/>
                  <a:pt x="7208514" y="4773193"/>
                </a:cubicBezTo>
                <a:cubicBezTo>
                  <a:pt x="7219353" y="4773193"/>
                  <a:pt x="7229052" y="4776687"/>
                  <a:pt x="7237610" y="4783676"/>
                </a:cubicBezTo>
                <a:cubicBezTo>
                  <a:pt x="7246167" y="4790665"/>
                  <a:pt x="7252015" y="4800720"/>
                  <a:pt x="7255153" y="4813842"/>
                </a:cubicBezTo>
                <a:lnTo>
                  <a:pt x="7259325" y="4813842"/>
                </a:lnTo>
                <a:lnTo>
                  <a:pt x="7259325" y="4763566"/>
                </a:lnTo>
                <a:lnTo>
                  <a:pt x="7255153" y="4763566"/>
                </a:lnTo>
                <a:cubicBezTo>
                  <a:pt x="7254654" y="4767203"/>
                  <a:pt x="7253566" y="4769859"/>
                  <a:pt x="7251890" y="4771535"/>
                </a:cubicBezTo>
                <a:cubicBezTo>
                  <a:pt x="7250214" y="4773211"/>
                  <a:pt x="7248235" y="4774049"/>
                  <a:pt x="7245953" y="4774049"/>
                </a:cubicBezTo>
                <a:cubicBezTo>
                  <a:pt x="7244170" y="4774049"/>
                  <a:pt x="7239999" y="4772765"/>
                  <a:pt x="7233438" y="4770198"/>
                </a:cubicBezTo>
                <a:cubicBezTo>
                  <a:pt x="7222099" y="4765776"/>
                  <a:pt x="7211331" y="4763566"/>
                  <a:pt x="7201133" y="4763566"/>
                </a:cubicBezTo>
                <a:close/>
                <a:moveTo>
                  <a:pt x="8364894" y="4763459"/>
                </a:moveTo>
                <a:cubicBezTo>
                  <a:pt x="8341646" y="4763459"/>
                  <a:pt x="8322356" y="4770982"/>
                  <a:pt x="8307024" y="4786029"/>
                </a:cubicBezTo>
                <a:cubicBezTo>
                  <a:pt x="8291691" y="4801076"/>
                  <a:pt x="8284025" y="4819511"/>
                  <a:pt x="8284025" y="4841333"/>
                </a:cubicBezTo>
                <a:cubicBezTo>
                  <a:pt x="8284025" y="4853528"/>
                  <a:pt x="8286521" y="4864545"/>
                  <a:pt x="8291513" y="4874387"/>
                </a:cubicBezTo>
                <a:cubicBezTo>
                  <a:pt x="8295435" y="4882017"/>
                  <a:pt x="8300873" y="4888881"/>
                  <a:pt x="8307826" y="4894978"/>
                </a:cubicBezTo>
                <a:cubicBezTo>
                  <a:pt x="8314779" y="4901076"/>
                  <a:pt x="8322801" y="4905996"/>
                  <a:pt x="8331894" y="4909740"/>
                </a:cubicBezTo>
                <a:cubicBezTo>
                  <a:pt x="8340987" y="4913484"/>
                  <a:pt x="8352414" y="4915356"/>
                  <a:pt x="8366178" y="4915356"/>
                </a:cubicBezTo>
                <a:cubicBezTo>
                  <a:pt x="8376946" y="4915356"/>
                  <a:pt x="8387340" y="4914304"/>
                  <a:pt x="8397360" y="4912201"/>
                </a:cubicBezTo>
                <a:cubicBezTo>
                  <a:pt x="8407379" y="4910097"/>
                  <a:pt x="8417024" y="4906977"/>
                  <a:pt x="8426295" y="4902841"/>
                </a:cubicBezTo>
                <a:lnTo>
                  <a:pt x="8426295" y="4872675"/>
                </a:lnTo>
                <a:cubicBezTo>
                  <a:pt x="8426295" y="4867398"/>
                  <a:pt x="8426616" y="4864082"/>
                  <a:pt x="8427258" y="4862727"/>
                </a:cubicBezTo>
                <a:cubicBezTo>
                  <a:pt x="8428399" y="4860160"/>
                  <a:pt x="8430021" y="4858323"/>
                  <a:pt x="8432125" y="4857218"/>
                </a:cubicBezTo>
                <a:cubicBezTo>
                  <a:pt x="8434229" y="4856113"/>
                  <a:pt x="8437955" y="4855382"/>
                  <a:pt x="8443303" y="4855025"/>
                </a:cubicBezTo>
                <a:lnTo>
                  <a:pt x="8443303" y="4851067"/>
                </a:lnTo>
                <a:lnTo>
                  <a:pt x="8372810" y="4851067"/>
                </a:lnTo>
                <a:lnTo>
                  <a:pt x="8372810" y="4855025"/>
                </a:lnTo>
                <a:lnTo>
                  <a:pt x="8376554" y="4855025"/>
                </a:lnTo>
                <a:cubicBezTo>
                  <a:pt x="8380049" y="4855025"/>
                  <a:pt x="8383026" y="4855703"/>
                  <a:pt x="8385486" y="4857058"/>
                </a:cubicBezTo>
                <a:cubicBezTo>
                  <a:pt x="8387946" y="4858412"/>
                  <a:pt x="8389569" y="4859928"/>
                  <a:pt x="8390353" y="4861604"/>
                </a:cubicBezTo>
                <a:cubicBezTo>
                  <a:pt x="8391138" y="4863280"/>
                  <a:pt x="8391530" y="4866970"/>
                  <a:pt x="8391530" y="4872675"/>
                </a:cubicBezTo>
                <a:lnTo>
                  <a:pt x="8391530" y="4902841"/>
                </a:lnTo>
                <a:cubicBezTo>
                  <a:pt x="8387679" y="4904267"/>
                  <a:pt x="8383917" y="4905355"/>
                  <a:pt x="8380245" y="4906103"/>
                </a:cubicBezTo>
                <a:cubicBezTo>
                  <a:pt x="8376572" y="4906852"/>
                  <a:pt x="8372988" y="4907227"/>
                  <a:pt x="8369494" y="4907227"/>
                </a:cubicBezTo>
                <a:cubicBezTo>
                  <a:pt x="8359439" y="4907227"/>
                  <a:pt x="8350756" y="4904766"/>
                  <a:pt x="8343447" y="4899846"/>
                </a:cubicBezTo>
                <a:cubicBezTo>
                  <a:pt x="8336137" y="4894925"/>
                  <a:pt x="8330842" y="4887223"/>
                  <a:pt x="8327562" y="4876740"/>
                </a:cubicBezTo>
                <a:cubicBezTo>
                  <a:pt x="8324281" y="4866257"/>
                  <a:pt x="8322641" y="4854062"/>
                  <a:pt x="8322641" y="4840156"/>
                </a:cubicBezTo>
                <a:cubicBezTo>
                  <a:pt x="8322641" y="4828675"/>
                  <a:pt x="8324139" y="4817479"/>
                  <a:pt x="8327134" y="4806568"/>
                </a:cubicBezTo>
                <a:cubicBezTo>
                  <a:pt x="8330129" y="4795657"/>
                  <a:pt x="8335228" y="4787152"/>
                  <a:pt x="8342431" y="4781055"/>
                </a:cubicBezTo>
                <a:cubicBezTo>
                  <a:pt x="8349633" y="4774958"/>
                  <a:pt x="8358655" y="4771909"/>
                  <a:pt x="8369494" y="4771909"/>
                </a:cubicBezTo>
                <a:cubicBezTo>
                  <a:pt x="8380833" y="4771909"/>
                  <a:pt x="8391280" y="4775546"/>
                  <a:pt x="8400836" y="4782820"/>
                </a:cubicBezTo>
                <a:cubicBezTo>
                  <a:pt x="8410392" y="4790094"/>
                  <a:pt x="8417559" y="4800720"/>
                  <a:pt x="8422337" y="4814697"/>
                </a:cubicBezTo>
                <a:lnTo>
                  <a:pt x="8426295" y="4814697"/>
                </a:lnTo>
                <a:lnTo>
                  <a:pt x="8426295" y="4763566"/>
                </a:lnTo>
                <a:lnTo>
                  <a:pt x="8422337" y="4763566"/>
                </a:lnTo>
                <a:cubicBezTo>
                  <a:pt x="8420911" y="4767630"/>
                  <a:pt x="8419342" y="4770394"/>
                  <a:pt x="8417630" y="4771856"/>
                </a:cubicBezTo>
                <a:cubicBezTo>
                  <a:pt x="8415919" y="4773318"/>
                  <a:pt x="8414065" y="4774049"/>
                  <a:pt x="8412068" y="4774049"/>
                </a:cubicBezTo>
                <a:cubicBezTo>
                  <a:pt x="8410784" y="4774049"/>
                  <a:pt x="8406630" y="4772711"/>
                  <a:pt x="8399606" y="4770037"/>
                </a:cubicBezTo>
                <a:cubicBezTo>
                  <a:pt x="8392582" y="4767363"/>
                  <a:pt x="8387501" y="4765741"/>
                  <a:pt x="8384363" y="4765170"/>
                </a:cubicBezTo>
                <a:cubicBezTo>
                  <a:pt x="8378586" y="4764029"/>
                  <a:pt x="8372097" y="4763459"/>
                  <a:pt x="8364894" y="4763459"/>
                </a:cubicBezTo>
                <a:close/>
                <a:moveTo>
                  <a:pt x="9472073" y="4650493"/>
                </a:moveTo>
                <a:cubicBezTo>
                  <a:pt x="9467010" y="4650493"/>
                  <a:pt x="9462695" y="4652276"/>
                  <a:pt x="9459130" y="4655842"/>
                </a:cubicBezTo>
                <a:cubicBezTo>
                  <a:pt x="9455564" y="4659408"/>
                  <a:pt x="9453781" y="4663544"/>
                  <a:pt x="9453781" y="4668250"/>
                </a:cubicBezTo>
                <a:cubicBezTo>
                  <a:pt x="9453781" y="4672672"/>
                  <a:pt x="9455332" y="4676523"/>
                  <a:pt x="9458434" y="4679803"/>
                </a:cubicBezTo>
                <a:cubicBezTo>
                  <a:pt x="9461536" y="4683084"/>
                  <a:pt x="9465191" y="4684724"/>
                  <a:pt x="9469399" y="4684724"/>
                </a:cubicBezTo>
                <a:cubicBezTo>
                  <a:pt x="9472465" y="4684724"/>
                  <a:pt x="9475032" y="4684118"/>
                  <a:pt x="9477100" y="4682905"/>
                </a:cubicBezTo>
                <a:cubicBezTo>
                  <a:pt x="9477956" y="4682406"/>
                  <a:pt x="9478598" y="4682157"/>
                  <a:pt x="9479026" y="4682157"/>
                </a:cubicBezTo>
                <a:cubicBezTo>
                  <a:pt x="9479525" y="4682157"/>
                  <a:pt x="9480024" y="4682442"/>
                  <a:pt x="9480524" y="4683012"/>
                </a:cubicBezTo>
                <a:cubicBezTo>
                  <a:pt x="9481023" y="4683654"/>
                  <a:pt x="9481272" y="4684581"/>
                  <a:pt x="9481272" y="4685794"/>
                </a:cubicBezTo>
                <a:cubicBezTo>
                  <a:pt x="9481272" y="4691713"/>
                  <a:pt x="9479400" y="4697507"/>
                  <a:pt x="9475656" y="4703176"/>
                </a:cubicBezTo>
                <a:cubicBezTo>
                  <a:pt x="9471912" y="4708846"/>
                  <a:pt x="9465904" y="4713463"/>
                  <a:pt x="9457632" y="4717029"/>
                </a:cubicBezTo>
                <a:lnTo>
                  <a:pt x="9457632" y="4721736"/>
                </a:lnTo>
                <a:cubicBezTo>
                  <a:pt x="9469755" y="4718027"/>
                  <a:pt x="9478901" y="4712215"/>
                  <a:pt x="9485070" y="4704299"/>
                </a:cubicBezTo>
                <a:cubicBezTo>
                  <a:pt x="9491238" y="4696384"/>
                  <a:pt x="9494323" y="4687327"/>
                  <a:pt x="9494323" y="4677129"/>
                </a:cubicBezTo>
                <a:cubicBezTo>
                  <a:pt x="9494323" y="4668857"/>
                  <a:pt x="9492148" y="4662349"/>
                  <a:pt x="9487798" y="4657607"/>
                </a:cubicBezTo>
                <a:cubicBezTo>
                  <a:pt x="9483447" y="4652865"/>
                  <a:pt x="9478206" y="4650493"/>
                  <a:pt x="9472073" y="4650493"/>
                </a:cubicBezTo>
                <a:close/>
                <a:moveTo>
                  <a:pt x="8331515" y="4584172"/>
                </a:moveTo>
                <a:lnTo>
                  <a:pt x="8353123" y="4634127"/>
                </a:lnTo>
                <a:lnTo>
                  <a:pt x="8309265" y="4634127"/>
                </a:lnTo>
                <a:close/>
                <a:moveTo>
                  <a:pt x="7350440" y="4584172"/>
                </a:moveTo>
                <a:lnTo>
                  <a:pt x="7372048" y="4634127"/>
                </a:lnTo>
                <a:lnTo>
                  <a:pt x="7328190" y="4634127"/>
                </a:lnTo>
                <a:close/>
                <a:moveTo>
                  <a:pt x="10170793" y="4543095"/>
                </a:moveTo>
                <a:cubicBezTo>
                  <a:pt x="10177996" y="4543095"/>
                  <a:pt x="10184361" y="4545056"/>
                  <a:pt x="10189887" y="4548979"/>
                </a:cubicBezTo>
                <a:cubicBezTo>
                  <a:pt x="10195414" y="4552901"/>
                  <a:pt x="10199960" y="4559622"/>
                  <a:pt x="10203526" y="4569143"/>
                </a:cubicBezTo>
                <a:cubicBezTo>
                  <a:pt x="10207092" y="4578663"/>
                  <a:pt x="10208874" y="4593015"/>
                  <a:pt x="10208874" y="4612198"/>
                </a:cubicBezTo>
                <a:cubicBezTo>
                  <a:pt x="10208874" y="4628315"/>
                  <a:pt x="10207128" y="4641383"/>
                  <a:pt x="10203633" y="4651403"/>
                </a:cubicBezTo>
                <a:cubicBezTo>
                  <a:pt x="10200139" y="4661422"/>
                  <a:pt x="10195254" y="4668714"/>
                  <a:pt x="10188978" y="4673278"/>
                </a:cubicBezTo>
                <a:cubicBezTo>
                  <a:pt x="10184058" y="4676844"/>
                  <a:pt x="10177925" y="4678627"/>
                  <a:pt x="10170579" y="4678627"/>
                </a:cubicBezTo>
                <a:cubicBezTo>
                  <a:pt x="10159668" y="4678627"/>
                  <a:pt x="10151182" y="4674490"/>
                  <a:pt x="10145120" y="4666218"/>
                </a:cubicBezTo>
                <a:cubicBezTo>
                  <a:pt x="10136420" y="4654380"/>
                  <a:pt x="10132070" y="4636088"/>
                  <a:pt x="10132070" y="4611342"/>
                </a:cubicBezTo>
                <a:cubicBezTo>
                  <a:pt x="10132070" y="4590519"/>
                  <a:pt x="10134887" y="4574545"/>
                  <a:pt x="10140520" y="4563420"/>
                </a:cubicBezTo>
                <a:cubicBezTo>
                  <a:pt x="10147438" y="4549870"/>
                  <a:pt x="10157529" y="4543095"/>
                  <a:pt x="10170793" y="4543095"/>
                </a:cubicBezTo>
                <a:close/>
                <a:moveTo>
                  <a:pt x="9751693" y="4543095"/>
                </a:moveTo>
                <a:cubicBezTo>
                  <a:pt x="9758896" y="4543095"/>
                  <a:pt x="9765261" y="4545056"/>
                  <a:pt x="9770787" y="4548979"/>
                </a:cubicBezTo>
                <a:cubicBezTo>
                  <a:pt x="9776314" y="4552901"/>
                  <a:pt x="9780860" y="4559622"/>
                  <a:pt x="9784426" y="4569143"/>
                </a:cubicBezTo>
                <a:cubicBezTo>
                  <a:pt x="9787992" y="4578663"/>
                  <a:pt x="9789774" y="4593015"/>
                  <a:pt x="9789774" y="4612198"/>
                </a:cubicBezTo>
                <a:cubicBezTo>
                  <a:pt x="9789774" y="4628315"/>
                  <a:pt x="9788027" y="4641383"/>
                  <a:pt x="9784533" y="4651403"/>
                </a:cubicBezTo>
                <a:cubicBezTo>
                  <a:pt x="9781038" y="4661422"/>
                  <a:pt x="9776154" y="4668714"/>
                  <a:pt x="9769878" y="4673278"/>
                </a:cubicBezTo>
                <a:cubicBezTo>
                  <a:pt x="9764958" y="4676844"/>
                  <a:pt x="9758824" y="4678627"/>
                  <a:pt x="9751479" y="4678627"/>
                </a:cubicBezTo>
                <a:cubicBezTo>
                  <a:pt x="9740568" y="4678627"/>
                  <a:pt x="9732082" y="4674490"/>
                  <a:pt x="9726020" y="4666218"/>
                </a:cubicBezTo>
                <a:cubicBezTo>
                  <a:pt x="9717320" y="4654380"/>
                  <a:pt x="9712970" y="4636088"/>
                  <a:pt x="9712970" y="4611342"/>
                </a:cubicBezTo>
                <a:cubicBezTo>
                  <a:pt x="9712970" y="4590519"/>
                  <a:pt x="9715787" y="4574545"/>
                  <a:pt x="9721420" y="4563420"/>
                </a:cubicBezTo>
                <a:cubicBezTo>
                  <a:pt x="9728338" y="4549870"/>
                  <a:pt x="9738429" y="4543095"/>
                  <a:pt x="9751693" y="4543095"/>
                </a:cubicBezTo>
                <a:close/>
                <a:moveTo>
                  <a:pt x="10003557" y="4538282"/>
                </a:moveTo>
                <a:lnTo>
                  <a:pt x="10003557" y="4542240"/>
                </a:lnTo>
                <a:lnTo>
                  <a:pt x="10008370" y="4542240"/>
                </a:lnTo>
                <a:cubicBezTo>
                  <a:pt x="10012435" y="4542240"/>
                  <a:pt x="10015662" y="4542935"/>
                  <a:pt x="10018051" y="4544325"/>
                </a:cubicBezTo>
                <a:cubicBezTo>
                  <a:pt x="10020440" y="4545716"/>
                  <a:pt x="10022027" y="4547338"/>
                  <a:pt x="10022812" y="4549193"/>
                </a:cubicBezTo>
                <a:cubicBezTo>
                  <a:pt x="10023596" y="4551047"/>
                  <a:pt x="10023988" y="4555682"/>
                  <a:pt x="10023988" y="4563099"/>
                </a:cubicBezTo>
                <a:lnTo>
                  <a:pt x="10023988" y="4658516"/>
                </a:lnTo>
                <a:cubicBezTo>
                  <a:pt x="10023988" y="4665790"/>
                  <a:pt x="10023596" y="4670283"/>
                  <a:pt x="10022812" y="4671994"/>
                </a:cubicBezTo>
                <a:cubicBezTo>
                  <a:pt x="10021813" y="4674419"/>
                  <a:pt x="10020387" y="4676131"/>
                  <a:pt x="10018533" y="4677129"/>
                </a:cubicBezTo>
                <a:cubicBezTo>
                  <a:pt x="10015966" y="4678627"/>
                  <a:pt x="10012578" y="4679375"/>
                  <a:pt x="10008370" y="4679375"/>
                </a:cubicBezTo>
                <a:lnTo>
                  <a:pt x="10003557" y="4679375"/>
                </a:lnTo>
                <a:lnTo>
                  <a:pt x="10003557" y="4683333"/>
                </a:lnTo>
                <a:lnTo>
                  <a:pt x="10079399" y="4683333"/>
                </a:lnTo>
                <a:lnTo>
                  <a:pt x="10079399" y="4679375"/>
                </a:lnTo>
                <a:lnTo>
                  <a:pt x="10074585" y="4679375"/>
                </a:lnTo>
                <a:cubicBezTo>
                  <a:pt x="10070520" y="4679375"/>
                  <a:pt x="10067293" y="4678680"/>
                  <a:pt x="10064904" y="4677289"/>
                </a:cubicBezTo>
                <a:cubicBezTo>
                  <a:pt x="10062515" y="4675899"/>
                  <a:pt x="10060910" y="4674276"/>
                  <a:pt x="10060090" y="4672422"/>
                </a:cubicBezTo>
                <a:cubicBezTo>
                  <a:pt x="10059270" y="4670568"/>
                  <a:pt x="10058860" y="4665933"/>
                  <a:pt x="10058860" y="4658516"/>
                </a:cubicBezTo>
                <a:lnTo>
                  <a:pt x="10058860" y="4563099"/>
                </a:lnTo>
                <a:cubicBezTo>
                  <a:pt x="10058860" y="4555825"/>
                  <a:pt x="10059252" y="4551332"/>
                  <a:pt x="10060037" y="4549620"/>
                </a:cubicBezTo>
                <a:cubicBezTo>
                  <a:pt x="10061107" y="4547196"/>
                  <a:pt x="10062569" y="4545484"/>
                  <a:pt x="10064423" y="4544486"/>
                </a:cubicBezTo>
                <a:cubicBezTo>
                  <a:pt x="10066990" y="4542988"/>
                  <a:pt x="10070378" y="4542240"/>
                  <a:pt x="10074585" y="4542240"/>
                </a:cubicBezTo>
                <a:lnTo>
                  <a:pt x="10079399" y="4542240"/>
                </a:lnTo>
                <a:lnTo>
                  <a:pt x="10079399" y="4538282"/>
                </a:lnTo>
                <a:close/>
                <a:moveTo>
                  <a:pt x="9184407" y="4538282"/>
                </a:moveTo>
                <a:lnTo>
                  <a:pt x="9184407" y="4542240"/>
                </a:lnTo>
                <a:lnTo>
                  <a:pt x="9189221" y="4542240"/>
                </a:lnTo>
                <a:cubicBezTo>
                  <a:pt x="9193927" y="4542240"/>
                  <a:pt x="9197636" y="4543238"/>
                  <a:pt x="9200346" y="4545235"/>
                </a:cubicBezTo>
                <a:cubicBezTo>
                  <a:pt x="9202271" y="4546590"/>
                  <a:pt x="9203590" y="4548515"/>
                  <a:pt x="9204304" y="4551011"/>
                </a:cubicBezTo>
                <a:cubicBezTo>
                  <a:pt x="9204660" y="4552509"/>
                  <a:pt x="9204838" y="4556538"/>
                  <a:pt x="9204838" y="4563099"/>
                </a:cubicBezTo>
                <a:lnTo>
                  <a:pt x="9204838" y="4658516"/>
                </a:lnTo>
                <a:cubicBezTo>
                  <a:pt x="9204838" y="4665790"/>
                  <a:pt x="9204446" y="4670283"/>
                  <a:pt x="9203662" y="4671994"/>
                </a:cubicBezTo>
                <a:cubicBezTo>
                  <a:pt x="9202663" y="4674419"/>
                  <a:pt x="9201237" y="4676131"/>
                  <a:pt x="9199383" y="4677129"/>
                </a:cubicBezTo>
                <a:cubicBezTo>
                  <a:pt x="9196816" y="4678627"/>
                  <a:pt x="9193428" y="4679375"/>
                  <a:pt x="9189221" y="4679375"/>
                </a:cubicBezTo>
                <a:lnTo>
                  <a:pt x="9184407" y="4679375"/>
                </a:lnTo>
                <a:lnTo>
                  <a:pt x="9184407" y="4683333"/>
                </a:lnTo>
                <a:lnTo>
                  <a:pt x="9309776" y="4683333"/>
                </a:lnTo>
                <a:lnTo>
                  <a:pt x="9316301" y="4637229"/>
                </a:lnTo>
                <a:lnTo>
                  <a:pt x="9312343" y="4637229"/>
                </a:lnTo>
                <a:cubicBezTo>
                  <a:pt x="9308778" y="4650065"/>
                  <a:pt x="9302912" y="4659622"/>
                  <a:pt x="9294747" y="4665897"/>
                </a:cubicBezTo>
                <a:cubicBezTo>
                  <a:pt x="9286581" y="4672173"/>
                  <a:pt x="9275724" y="4675310"/>
                  <a:pt x="9262174" y="4675310"/>
                </a:cubicBezTo>
                <a:lnTo>
                  <a:pt x="9253510" y="4675310"/>
                </a:lnTo>
                <a:cubicBezTo>
                  <a:pt x="9249373" y="4675310"/>
                  <a:pt x="9246378" y="4674740"/>
                  <a:pt x="9244524" y="4673599"/>
                </a:cubicBezTo>
                <a:cubicBezTo>
                  <a:pt x="9242670" y="4672458"/>
                  <a:pt x="9241404" y="4670996"/>
                  <a:pt x="9240727" y="4669213"/>
                </a:cubicBezTo>
                <a:cubicBezTo>
                  <a:pt x="9240049" y="4667430"/>
                  <a:pt x="9239710" y="4662545"/>
                  <a:pt x="9239710" y="4654558"/>
                </a:cubicBezTo>
                <a:lnTo>
                  <a:pt x="9239710" y="4613696"/>
                </a:lnTo>
                <a:cubicBezTo>
                  <a:pt x="9246628" y="4613696"/>
                  <a:pt x="9251905" y="4614605"/>
                  <a:pt x="9255542" y="4616423"/>
                </a:cubicBezTo>
                <a:cubicBezTo>
                  <a:pt x="9259179" y="4618242"/>
                  <a:pt x="9262370" y="4621790"/>
                  <a:pt x="9265116" y="4627067"/>
                </a:cubicBezTo>
                <a:cubicBezTo>
                  <a:pt x="9267862" y="4632344"/>
                  <a:pt x="9269662" y="4639119"/>
                  <a:pt x="9270518" y="4647391"/>
                </a:cubicBezTo>
                <a:lnTo>
                  <a:pt x="9274583" y="4647391"/>
                </a:lnTo>
                <a:lnTo>
                  <a:pt x="9274583" y="4571442"/>
                </a:lnTo>
                <a:lnTo>
                  <a:pt x="9270518" y="4571442"/>
                </a:lnTo>
                <a:cubicBezTo>
                  <a:pt x="9269377" y="4582710"/>
                  <a:pt x="9266738" y="4591232"/>
                  <a:pt x="9262602" y="4597008"/>
                </a:cubicBezTo>
                <a:cubicBezTo>
                  <a:pt x="9258466" y="4602785"/>
                  <a:pt x="9251798" y="4605673"/>
                  <a:pt x="9242599" y="4605673"/>
                </a:cubicBezTo>
                <a:lnTo>
                  <a:pt x="9239710" y="4605673"/>
                </a:lnTo>
                <a:lnTo>
                  <a:pt x="9239710" y="4546625"/>
                </a:lnTo>
                <a:lnTo>
                  <a:pt x="9254686" y="4546625"/>
                </a:lnTo>
                <a:cubicBezTo>
                  <a:pt x="9265668" y="4546625"/>
                  <a:pt x="9273156" y="4547267"/>
                  <a:pt x="9277150" y="4548551"/>
                </a:cubicBezTo>
                <a:cubicBezTo>
                  <a:pt x="9283996" y="4550690"/>
                  <a:pt x="9289291" y="4554042"/>
                  <a:pt x="9293035" y="4558606"/>
                </a:cubicBezTo>
                <a:cubicBezTo>
                  <a:pt x="9296779" y="4563170"/>
                  <a:pt x="9299685" y="4570694"/>
                  <a:pt x="9301753" y="4581177"/>
                </a:cubicBezTo>
                <a:lnTo>
                  <a:pt x="9305818" y="4581177"/>
                </a:lnTo>
                <a:lnTo>
                  <a:pt x="9305818" y="4538282"/>
                </a:lnTo>
                <a:close/>
                <a:moveTo>
                  <a:pt x="8849748" y="4538282"/>
                </a:moveTo>
                <a:lnTo>
                  <a:pt x="8849748" y="4542240"/>
                </a:lnTo>
                <a:cubicBezTo>
                  <a:pt x="8854170" y="4542382"/>
                  <a:pt x="8857557" y="4543060"/>
                  <a:pt x="8859910" y="4544272"/>
                </a:cubicBezTo>
                <a:cubicBezTo>
                  <a:pt x="8862264" y="4545484"/>
                  <a:pt x="8864974" y="4548016"/>
                  <a:pt x="8868040" y="4551867"/>
                </a:cubicBezTo>
                <a:lnTo>
                  <a:pt x="8871142" y="4555718"/>
                </a:lnTo>
                <a:lnTo>
                  <a:pt x="8871142" y="4658088"/>
                </a:lnTo>
                <a:cubicBezTo>
                  <a:pt x="8871142" y="4665790"/>
                  <a:pt x="8869573" y="4671246"/>
                  <a:pt x="8866435" y="4674455"/>
                </a:cubicBezTo>
                <a:cubicBezTo>
                  <a:pt x="8863298" y="4677664"/>
                  <a:pt x="8857735" y="4679304"/>
                  <a:pt x="8849748" y="4679375"/>
                </a:cubicBezTo>
                <a:lnTo>
                  <a:pt x="8849748" y="4683333"/>
                </a:lnTo>
                <a:lnTo>
                  <a:pt x="8901201" y="4683333"/>
                </a:lnTo>
                <a:lnTo>
                  <a:pt x="8901201" y="4679375"/>
                </a:lnTo>
                <a:lnTo>
                  <a:pt x="8897778" y="4679375"/>
                </a:lnTo>
                <a:cubicBezTo>
                  <a:pt x="8892857" y="4679375"/>
                  <a:pt x="8888489" y="4677913"/>
                  <a:pt x="8884674" y="4674990"/>
                </a:cubicBezTo>
                <a:cubicBezTo>
                  <a:pt x="8880859" y="4672066"/>
                  <a:pt x="8878951" y="4666432"/>
                  <a:pt x="8878951" y="4658088"/>
                </a:cubicBezTo>
                <a:lnTo>
                  <a:pt x="8878951" y="4565880"/>
                </a:lnTo>
                <a:lnTo>
                  <a:pt x="8977042" y="4686649"/>
                </a:lnTo>
                <a:lnTo>
                  <a:pt x="8980680" y="4686649"/>
                </a:lnTo>
                <a:lnTo>
                  <a:pt x="8980680" y="4565880"/>
                </a:lnTo>
                <a:cubicBezTo>
                  <a:pt x="8980680" y="4559034"/>
                  <a:pt x="8981268" y="4554202"/>
                  <a:pt x="8982444" y="4551385"/>
                </a:cubicBezTo>
                <a:cubicBezTo>
                  <a:pt x="8983621" y="4548569"/>
                  <a:pt x="8985262" y="4546536"/>
                  <a:pt x="8987365" y="4545288"/>
                </a:cubicBezTo>
                <a:cubicBezTo>
                  <a:pt x="8989469" y="4544040"/>
                  <a:pt x="8993588" y="4543024"/>
                  <a:pt x="8999720" y="4542240"/>
                </a:cubicBezTo>
                <a:lnTo>
                  <a:pt x="8999720" y="4538282"/>
                </a:lnTo>
                <a:lnTo>
                  <a:pt x="8951798" y="4538282"/>
                </a:lnTo>
                <a:lnTo>
                  <a:pt x="8951798" y="4542240"/>
                </a:lnTo>
                <a:cubicBezTo>
                  <a:pt x="8959856" y="4542097"/>
                  <a:pt x="8965597" y="4544094"/>
                  <a:pt x="8969020" y="4548230"/>
                </a:cubicBezTo>
                <a:cubicBezTo>
                  <a:pt x="8971516" y="4551296"/>
                  <a:pt x="8972764" y="4557180"/>
                  <a:pt x="8972764" y="4565880"/>
                </a:cubicBezTo>
                <a:lnTo>
                  <a:pt x="8972764" y="4628244"/>
                </a:lnTo>
                <a:lnTo>
                  <a:pt x="8901201" y="4538282"/>
                </a:lnTo>
                <a:close/>
                <a:moveTo>
                  <a:pt x="8708157" y="4538282"/>
                </a:moveTo>
                <a:lnTo>
                  <a:pt x="8708157" y="4542240"/>
                </a:lnTo>
                <a:lnTo>
                  <a:pt x="8712970" y="4542240"/>
                </a:lnTo>
                <a:cubicBezTo>
                  <a:pt x="8717677" y="4542240"/>
                  <a:pt x="8721385" y="4543238"/>
                  <a:pt x="8724095" y="4545235"/>
                </a:cubicBezTo>
                <a:cubicBezTo>
                  <a:pt x="8726021" y="4546590"/>
                  <a:pt x="8727340" y="4548515"/>
                  <a:pt x="8728053" y="4551011"/>
                </a:cubicBezTo>
                <a:cubicBezTo>
                  <a:pt x="8728410" y="4552509"/>
                  <a:pt x="8728588" y="4556538"/>
                  <a:pt x="8728588" y="4563099"/>
                </a:cubicBezTo>
                <a:lnTo>
                  <a:pt x="8728588" y="4658516"/>
                </a:lnTo>
                <a:cubicBezTo>
                  <a:pt x="8728588" y="4665790"/>
                  <a:pt x="8728196" y="4670283"/>
                  <a:pt x="8727411" y="4671994"/>
                </a:cubicBezTo>
                <a:cubicBezTo>
                  <a:pt x="8726413" y="4674419"/>
                  <a:pt x="8724987" y="4676131"/>
                  <a:pt x="8723132" y="4677129"/>
                </a:cubicBezTo>
                <a:cubicBezTo>
                  <a:pt x="8720565" y="4678627"/>
                  <a:pt x="8717178" y="4679375"/>
                  <a:pt x="8712970" y="4679375"/>
                </a:cubicBezTo>
                <a:lnTo>
                  <a:pt x="8708157" y="4679375"/>
                </a:lnTo>
                <a:lnTo>
                  <a:pt x="8708157" y="4683333"/>
                </a:lnTo>
                <a:lnTo>
                  <a:pt x="8833526" y="4683333"/>
                </a:lnTo>
                <a:lnTo>
                  <a:pt x="8840051" y="4637229"/>
                </a:lnTo>
                <a:lnTo>
                  <a:pt x="8836093" y="4637229"/>
                </a:lnTo>
                <a:cubicBezTo>
                  <a:pt x="8832528" y="4650065"/>
                  <a:pt x="8826662" y="4659622"/>
                  <a:pt x="8818496" y="4665897"/>
                </a:cubicBezTo>
                <a:cubicBezTo>
                  <a:pt x="8810331" y="4672173"/>
                  <a:pt x="8799474" y="4675310"/>
                  <a:pt x="8785924" y="4675310"/>
                </a:cubicBezTo>
                <a:lnTo>
                  <a:pt x="8777260" y="4675310"/>
                </a:lnTo>
                <a:cubicBezTo>
                  <a:pt x="8773123" y="4675310"/>
                  <a:pt x="8770128" y="4674740"/>
                  <a:pt x="8768274" y="4673599"/>
                </a:cubicBezTo>
                <a:cubicBezTo>
                  <a:pt x="8766420" y="4672458"/>
                  <a:pt x="8765154" y="4670996"/>
                  <a:pt x="8764476" y="4669213"/>
                </a:cubicBezTo>
                <a:cubicBezTo>
                  <a:pt x="8763799" y="4667430"/>
                  <a:pt x="8763460" y="4662545"/>
                  <a:pt x="8763460" y="4654558"/>
                </a:cubicBezTo>
                <a:lnTo>
                  <a:pt x="8763460" y="4613696"/>
                </a:lnTo>
                <a:cubicBezTo>
                  <a:pt x="8770378" y="4613696"/>
                  <a:pt x="8775655" y="4614605"/>
                  <a:pt x="8779292" y="4616423"/>
                </a:cubicBezTo>
                <a:cubicBezTo>
                  <a:pt x="8782929" y="4618242"/>
                  <a:pt x="8786120" y="4621790"/>
                  <a:pt x="8788866" y="4627067"/>
                </a:cubicBezTo>
                <a:cubicBezTo>
                  <a:pt x="8791612" y="4632344"/>
                  <a:pt x="8793412" y="4639119"/>
                  <a:pt x="8794268" y="4647391"/>
                </a:cubicBezTo>
                <a:lnTo>
                  <a:pt x="8798333" y="4647391"/>
                </a:lnTo>
                <a:lnTo>
                  <a:pt x="8798333" y="4571442"/>
                </a:lnTo>
                <a:lnTo>
                  <a:pt x="8794268" y="4571442"/>
                </a:lnTo>
                <a:cubicBezTo>
                  <a:pt x="8793127" y="4582710"/>
                  <a:pt x="8790488" y="4591232"/>
                  <a:pt x="8786352" y="4597008"/>
                </a:cubicBezTo>
                <a:cubicBezTo>
                  <a:pt x="8782216" y="4602785"/>
                  <a:pt x="8775548" y="4605673"/>
                  <a:pt x="8766348" y="4605673"/>
                </a:cubicBezTo>
                <a:lnTo>
                  <a:pt x="8763460" y="4605673"/>
                </a:lnTo>
                <a:lnTo>
                  <a:pt x="8763460" y="4546625"/>
                </a:lnTo>
                <a:lnTo>
                  <a:pt x="8778436" y="4546625"/>
                </a:lnTo>
                <a:cubicBezTo>
                  <a:pt x="8789419" y="4546625"/>
                  <a:pt x="8796906" y="4547267"/>
                  <a:pt x="8800900" y="4548551"/>
                </a:cubicBezTo>
                <a:cubicBezTo>
                  <a:pt x="8807746" y="4550690"/>
                  <a:pt x="8813041" y="4554042"/>
                  <a:pt x="8816785" y="4558606"/>
                </a:cubicBezTo>
                <a:cubicBezTo>
                  <a:pt x="8820529" y="4563170"/>
                  <a:pt x="8823435" y="4570694"/>
                  <a:pt x="8825503" y="4581177"/>
                </a:cubicBezTo>
                <a:lnTo>
                  <a:pt x="8829568" y="4581177"/>
                </a:lnTo>
                <a:lnTo>
                  <a:pt x="8829568" y="4538282"/>
                </a:lnTo>
                <a:close/>
                <a:moveTo>
                  <a:pt x="8564961" y="4538282"/>
                </a:moveTo>
                <a:lnTo>
                  <a:pt x="8564961" y="4542240"/>
                </a:lnTo>
                <a:lnTo>
                  <a:pt x="8569775" y="4542240"/>
                </a:lnTo>
                <a:cubicBezTo>
                  <a:pt x="8573840" y="4542240"/>
                  <a:pt x="8577066" y="4542935"/>
                  <a:pt x="8579455" y="4544325"/>
                </a:cubicBezTo>
                <a:cubicBezTo>
                  <a:pt x="8581844" y="4545716"/>
                  <a:pt x="8583431" y="4547338"/>
                  <a:pt x="8584216" y="4549193"/>
                </a:cubicBezTo>
                <a:cubicBezTo>
                  <a:pt x="8585000" y="4551047"/>
                  <a:pt x="8585392" y="4555682"/>
                  <a:pt x="8585392" y="4563099"/>
                </a:cubicBezTo>
                <a:lnTo>
                  <a:pt x="8585392" y="4658516"/>
                </a:lnTo>
                <a:cubicBezTo>
                  <a:pt x="8585392" y="4665790"/>
                  <a:pt x="8585000" y="4670283"/>
                  <a:pt x="8584216" y="4671994"/>
                </a:cubicBezTo>
                <a:cubicBezTo>
                  <a:pt x="8583217" y="4674419"/>
                  <a:pt x="8581791" y="4676131"/>
                  <a:pt x="8579937" y="4677129"/>
                </a:cubicBezTo>
                <a:cubicBezTo>
                  <a:pt x="8577370" y="4678627"/>
                  <a:pt x="8573982" y="4679375"/>
                  <a:pt x="8569775" y="4679375"/>
                </a:cubicBezTo>
                <a:lnTo>
                  <a:pt x="8564961" y="4679375"/>
                </a:lnTo>
                <a:lnTo>
                  <a:pt x="8564961" y="4683333"/>
                </a:lnTo>
                <a:lnTo>
                  <a:pt x="8693753" y="4683333"/>
                </a:lnTo>
                <a:lnTo>
                  <a:pt x="8699208" y="4632415"/>
                </a:lnTo>
                <a:lnTo>
                  <a:pt x="8694823" y="4632415"/>
                </a:lnTo>
                <a:cubicBezTo>
                  <a:pt x="8691471" y="4643826"/>
                  <a:pt x="8687923" y="4652455"/>
                  <a:pt x="8684179" y="4658302"/>
                </a:cubicBezTo>
                <a:cubicBezTo>
                  <a:pt x="8680435" y="4664150"/>
                  <a:pt x="8675996" y="4668429"/>
                  <a:pt x="8670862" y="4671139"/>
                </a:cubicBezTo>
                <a:cubicBezTo>
                  <a:pt x="8665727" y="4673849"/>
                  <a:pt x="8659309" y="4675203"/>
                  <a:pt x="8651607" y="4675203"/>
                </a:cubicBezTo>
                <a:lnTo>
                  <a:pt x="8639519" y="4675203"/>
                </a:lnTo>
                <a:cubicBezTo>
                  <a:pt x="8632673" y="4675203"/>
                  <a:pt x="8628359" y="4674883"/>
                  <a:pt x="8626576" y="4674241"/>
                </a:cubicBezTo>
                <a:cubicBezTo>
                  <a:pt x="8624080" y="4673242"/>
                  <a:pt x="8622404" y="4671727"/>
                  <a:pt x="8621548" y="4669695"/>
                </a:cubicBezTo>
                <a:cubicBezTo>
                  <a:pt x="8620692" y="4667662"/>
                  <a:pt x="8620264" y="4662938"/>
                  <a:pt x="8620264" y="4655521"/>
                </a:cubicBezTo>
                <a:lnTo>
                  <a:pt x="8620264" y="4563099"/>
                </a:lnTo>
                <a:cubicBezTo>
                  <a:pt x="8620264" y="4555825"/>
                  <a:pt x="8620657" y="4551332"/>
                  <a:pt x="8621441" y="4549620"/>
                </a:cubicBezTo>
                <a:cubicBezTo>
                  <a:pt x="8622511" y="4547196"/>
                  <a:pt x="8623973" y="4545484"/>
                  <a:pt x="8625827" y="4544486"/>
                </a:cubicBezTo>
                <a:cubicBezTo>
                  <a:pt x="8628394" y="4542988"/>
                  <a:pt x="8631782" y="4542240"/>
                  <a:pt x="8635989" y="4542240"/>
                </a:cubicBezTo>
                <a:lnTo>
                  <a:pt x="8642300" y="4542240"/>
                </a:lnTo>
                <a:lnTo>
                  <a:pt x="8642300" y="4538282"/>
                </a:lnTo>
                <a:close/>
                <a:moveTo>
                  <a:pt x="8422086" y="4538282"/>
                </a:moveTo>
                <a:lnTo>
                  <a:pt x="8422086" y="4542240"/>
                </a:lnTo>
                <a:lnTo>
                  <a:pt x="8426900" y="4542240"/>
                </a:lnTo>
                <a:cubicBezTo>
                  <a:pt x="8430964" y="4542240"/>
                  <a:pt x="8434191" y="4542935"/>
                  <a:pt x="8436580" y="4544325"/>
                </a:cubicBezTo>
                <a:cubicBezTo>
                  <a:pt x="8438970" y="4545716"/>
                  <a:pt x="8440556" y="4547338"/>
                  <a:pt x="8441341" y="4549193"/>
                </a:cubicBezTo>
                <a:cubicBezTo>
                  <a:pt x="8442125" y="4551047"/>
                  <a:pt x="8442517" y="4555682"/>
                  <a:pt x="8442517" y="4563099"/>
                </a:cubicBezTo>
                <a:lnTo>
                  <a:pt x="8442517" y="4658516"/>
                </a:lnTo>
                <a:cubicBezTo>
                  <a:pt x="8442517" y="4665790"/>
                  <a:pt x="8442125" y="4670283"/>
                  <a:pt x="8441341" y="4671994"/>
                </a:cubicBezTo>
                <a:cubicBezTo>
                  <a:pt x="8440342" y="4674419"/>
                  <a:pt x="8438916" y="4676131"/>
                  <a:pt x="8437062" y="4677129"/>
                </a:cubicBezTo>
                <a:cubicBezTo>
                  <a:pt x="8434494" y="4678627"/>
                  <a:pt x="8431107" y="4679375"/>
                  <a:pt x="8426900" y="4679375"/>
                </a:cubicBezTo>
                <a:lnTo>
                  <a:pt x="8422086" y="4679375"/>
                </a:lnTo>
                <a:lnTo>
                  <a:pt x="8422086" y="4683333"/>
                </a:lnTo>
                <a:lnTo>
                  <a:pt x="8550878" y="4683333"/>
                </a:lnTo>
                <a:lnTo>
                  <a:pt x="8556334" y="4632415"/>
                </a:lnTo>
                <a:lnTo>
                  <a:pt x="8551948" y="4632415"/>
                </a:lnTo>
                <a:cubicBezTo>
                  <a:pt x="8548596" y="4643826"/>
                  <a:pt x="8545048" y="4652455"/>
                  <a:pt x="8541304" y="4658302"/>
                </a:cubicBezTo>
                <a:cubicBezTo>
                  <a:pt x="8537560" y="4664150"/>
                  <a:pt x="8533121" y="4668429"/>
                  <a:pt x="8527986" y="4671139"/>
                </a:cubicBezTo>
                <a:cubicBezTo>
                  <a:pt x="8522852" y="4673849"/>
                  <a:pt x="8516434" y="4675203"/>
                  <a:pt x="8508732" y="4675203"/>
                </a:cubicBezTo>
                <a:lnTo>
                  <a:pt x="8496644" y="4675203"/>
                </a:lnTo>
                <a:cubicBezTo>
                  <a:pt x="8489798" y="4675203"/>
                  <a:pt x="8485484" y="4674883"/>
                  <a:pt x="8483701" y="4674241"/>
                </a:cubicBezTo>
                <a:cubicBezTo>
                  <a:pt x="8481205" y="4673242"/>
                  <a:pt x="8479529" y="4671727"/>
                  <a:pt x="8478673" y="4669695"/>
                </a:cubicBezTo>
                <a:cubicBezTo>
                  <a:pt x="8477817" y="4667662"/>
                  <a:pt x="8477390" y="4662938"/>
                  <a:pt x="8477390" y="4655521"/>
                </a:cubicBezTo>
                <a:lnTo>
                  <a:pt x="8477390" y="4563099"/>
                </a:lnTo>
                <a:cubicBezTo>
                  <a:pt x="8477390" y="4555825"/>
                  <a:pt x="8477782" y="4551332"/>
                  <a:pt x="8478566" y="4549620"/>
                </a:cubicBezTo>
                <a:cubicBezTo>
                  <a:pt x="8479636" y="4547196"/>
                  <a:pt x="8481098" y="4545484"/>
                  <a:pt x="8482952" y="4544486"/>
                </a:cubicBezTo>
                <a:cubicBezTo>
                  <a:pt x="8485519" y="4542988"/>
                  <a:pt x="8488907" y="4542240"/>
                  <a:pt x="8493114" y="4542240"/>
                </a:cubicBezTo>
                <a:lnTo>
                  <a:pt x="8499425" y="4542240"/>
                </a:lnTo>
                <a:lnTo>
                  <a:pt x="8499425" y="4538282"/>
                </a:lnTo>
                <a:close/>
                <a:moveTo>
                  <a:pt x="8098771" y="4538282"/>
                </a:moveTo>
                <a:lnTo>
                  <a:pt x="8098771" y="4542240"/>
                </a:lnTo>
                <a:lnTo>
                  <a:pt x="8103585" y="4542240"/>
                </a:lnTo>
                <a:cubicBezTo>
                  <a:pt x="8107650" y="4542240"/>
                  <a:pt x="8110876" y="4542935"/>
                  <a:pt x="8113265" y="4544325"/>
                </a:cubicBezTo>
                <a:cubicBezTo>
                  <a:pt x="8115655" y="4545716"/>
                  <a:pt x="8117241" y="4547338"/>
                  <a:pt x="8118026" y="4549193"/>
                </a:cubicBezTo>
                <a:cubicBezTo>
                  <a:pt x="8118810" y="4551047"/>
                  <a:pt x="8119202" y="4555682"/>
                  <a:pt x="8119202" y="4563099"/>
                </a:cubicBezTo>
                <a:lnTo>
                  <a:pt x="8119202" y="4658516"/>
                </a:lnTo>
                <a:cubicBezTo>
                  <a:pt x="8119202" y="4665790"/>
                  <a:pt x="8118810" y="4670283"/>
                  <a:pt x="8118026" y="4671994"/>
                </a:cubicBezTo>
                <a:cubicBezTo>
                  <a:pt x="8117027" y="4674419"/>
                  <a:pt x="8115601" y="4676131"/>
                  <a:pt x="8113747" y="4677129"/>
                </a:cubicBezTo>
                <a:cubicBezTo>
                  <a:pt x="8111180" y="4678627"/>
                  <a:pt x="8107792" y="4679375"/>
                  <a:pt x="8103585" y="4679375"/>
                </a:cubicBezTo>
                <a:lnTo>
                  <a:pt x="8098771" y="4679375"/>
                </a:lnTo>
                <a:lnTo>
                  <a:pt x="8098771" y="4683333"/>
                </a:lnTo>
                <a:lnTo>
                  <a:pt x="8174613" y="4683333"/>
                </a:lnTo>
                <a:lnTo>
                  <a:pt x="8174613" y="4679375"/>
                </a:lnTo>
                <a:lnTo>
                  <a:pt x="8169799" y="4679375"/>
                </a:lnTo>
                <a:cubicBezTo>
                  <a:pt x="8165734" y="4679375"/>
                  <a:pt x="8162507" y="4678680"/>
                  <a:pt x="8160119" y="4677289"/>
                </a:cubicBezTo>
                <a:cubicBezTo>
                  <a:pt x="8157729" y="4675899"/>
                  <a:pt x="8156125" y="4674276"/>
                  <a:pt x="8155305" y="4672422"/>
                </a:cubicBezTo>
                <a:cubicBezTo>
                  <a:pt x="8154485" y="4670568"/>
                  <a:pt x="8154075" y="4665933"/>
                  <a:pt x="8154075" y="4658516"/>
                </a:cubicBezTo>
                <a:lnTo>
                  <a:pt x="8154075" y="4613589"/>
                </a:lnTo>
                <a:lnTo>
                  <a:pt x="8205313" y="4613589"/>
                </a:lnTo>
                <a:lnTo>
                  <a:pt x="8205313" y="4658516"/>
                </a:lnTo>
                <a:cubicBezTo>
                  <a:pt x="8205313" y="4665790"/>
                  <a:pt x="8204921" y="4670283"/>
                  <a:pt x="8204137" y="4671994"/>
                </a:cubicBezTo>
                <a:cubicBezTo>
                  <a:pt x="8203067" y="4674419"/>
                  <a:pt x="8201605" y="4676131"/>
                  <a:pt x="8199751" y="4677129"/>
                </a:cubicBezTo>
                <a:cubicBezTo>
                  <a:pt x="8197255" y="4678627"/>
                  <a:pt x="8193867" y="4679375"/>
                  <a:pt x="8189589" y="4679375"/>
                </a:cubicBezTo>
                <a:lnTo>
                  <a:pt x="8184882" y="4679375"/>
                </a:lnTo>
                <a:lnTo>
                  <a:pt x="8184882" y="4683333"/>
                </a:lnTo>
                <a:lnTo>
                  <a:pt x="8260617" y="4683333"/>
                </a:lnTo>
                <a:lnTo>
                  <a:pt x="8260617" y="4679375"/>
                </a:lnTo>
                <a:lnTo>
                  <a:pt x="8255910" y="4679375"/>
                </a:lnTo>
                <a:cubicBezTo>
                  <a:pt x="8251845" y="4679375"/>
                  <a:pt x="8248600" y="4678680"/>
                  <a:pt x="8246176" y="4677289"/>
                </a:cubicBezTo>
                <a:cubicBezTo>
                  <a:pt x="8243751" y="4675899"/>
                  <a:pt x="8242147" y="4674276"/>
                  <a:pt x="8241362" y="4672422"/>
                </a:cubicBezTo>
                <a:cubicBezTo>
                  <a:pt x="8240578" y="4670568"/>
                  <a:pt x="8240186" y="4665933"/>
                  <a:pt x="8240186" y="4658516"/>
                </a:cubicBezTo>
                <a:lnTo>
                  <a:pt x="8240186" y="4563099"/>
                </a:lnTo>
                <a:cubicBezTo>
                  <a:pt x="8240186" y="4555825"/>
                  <a:pt x="8240578" y="4551332"/>
                  <a:pt x="8241362" y="4549620"/>
                </a:cubicBezTo>
                <a:cubicBezTo>
                  <a:pt x="8242432" y="4547196"/>
                  <a:pt x="8243894" y="4545484"/>
                  <a:pt x="8245748" y="4544486"/>
                </a:cubicBezTo>
                <a:cubicBezTo>
                  <a:pt x="8248244" y="4542988"/>
                  <a:pt x="8251631" y="4542240"/>
                  <a:pt x="8255910" y="4542240"/>
                </a:cubicBezTo>
                <a:lnTo>
                  <a:pt x="8260617" y="4542240"/>
                </a:lnTo>
                <a:lnTo>
                  <a:pt x="8260617" y="4538282"/>
                </a:lnTo>
                <a:lnTo>
                  <a:pt x="8184882" y="4538282"/>
                </a:lnTo>
                <a:lnTo>
                  <a:pt x="8184882" y="4542240"/>
                </a:lnTo>
                <a:lnTo>
                  <a:pt x="8189589" y="4542240"/>
                </a:lnTo>
                <a:cubicBezTo>
                  <a:pt x="8193654" y="4542240"/>
                  <a:pt x="8196898" y="4542935"/>
                  <a:pt x="8199323" y="4544325"/>
                </a:cubicBezTo>
                <a:cubicBezTo>
                  <a:pt x="8201748" y="4545716"/>
                  <a:pt x="8203352" y="4547338"/>
                  <a:pt x="8204137" y="4549193"/>
                </a:cubicBezTo>
                <a:cubicBezTo>
                  <a:pt x="8204921" y="4551047"/>
                  <a:pt x="8205313" y="4555682"/>
                  <a:pt x="8205313" y="4563099"/>
                </a:cubicBezTo>
                <a:lnTo>
                  <a:pt x="8205313" y="4604175"/>
                </a:lnTo>
                <a:lnTo>
                  <a:pt x="8154075" y="4604175"/>
                </a:lnTo>
                <a:lnTo>
                  <a:pt x="8154075" y="4563099"/>
                </a:lnTo>
                <a:cubicBezTo>
                  <a:pt x="8154075" y="4555825"/>
                  <a:pt x="8154467" y="4551332"/>
                  <a:pt x="8155251" y="4549620"/>
                </a:cubicBezTo>
                <a:cubicBezTo>
                  <a:pt x="8156321" y="4547196"/>
                  <a:pt x="8157783" y="4545484"/>
                  <a:pt x="8159637" y="4544486"/>
                </a:cubicBezTo>
                <a:cubicBezTo>
                  <a:pt x="8162204" y="4542988"/>
                  <a:pt x="8165592" y="4542240"/>
                  <a:pt x="8169799" y="4542240"/>
                </a:cubicBezTo>
                <a:lnTo>
                  <a:pt x="8174613" y="4542240"/>
                </a:lnTo>
                <a:lnTo>
                  <a:pt x="8174613" y="4538282"/>
                </a:lnTo>
                <a:close/>
                <a:moveTo>
                  <a:pt x="7708246" y="4538282"/>
                </a:moveTo>
                <a:lnTo>
                  <a:pt x="7708246" y="4542240"/>
                </a:lnTo>
                <a:lnTo>
                  <a:pt x="7713060" y="4542240"/>
                </a:lnTo>
                <a:cubicBezTo>
                  <a:pt x="7717125" y="4542240"/>
                  <a:pt x="7720352" y="4542935"/>
                  <a:pt x="7722740" y="4544325"/>
                </a:cubicBezTo>
                <a:cubicBezTo>
                  <a:pt x="7725129" y="4545716"/>
                  <a:pt x="7726716" y="4547338"/>
                  <a:pt x="7727501" y="4549193"/>
                </a:cubicBezTo>
                <a:cubicBezTo>
                  <a:pt x="7728285" y="4551047"/>
                  <a:pt x="7728677" y="4555682"/>
                  <a:pt x="7728677" y="4563099"/>
                </a:cubicBezTo>
                <a:lnTo>
                  <a:pt x="7728677" y="4658516"/>
                </a:lnTo>
                <a:cubicBezTo>
                  <a:pt x="7728677" y="4665790"/>
                  <a:pt x="7728285" y="4670283"/>
                  <a:pt x="7727501" y="4671994"/>
                </a:cubicBezTo>
                <a:cubicBezTo>
                  <a:pt x="7726502" y="4674419"/>
                  <a:pt x="7725076" y="4676131"/>
                  <a:pt x="7723222" y="4677129"/>
                </a:cubicBezTo>
                <a:cubicBezTo>
                  <a:pt x="7720655" y="4678627"/>
                  <a:pt x="7717267" y="4679375"/>
                  <a:pt x="7713060" y="4679375"/>
                </a:cubicBezTo>
                <a:lnTo>
                  <a:pt x="7708246" y="4679375"/>
                </a:lnTo>
                <a:lnTo>
                  <a:pt x="7708246" y="4683333"/>
                </a:lnTo>
                <a:lnTo>
                  <a:pt x="7784088" y="4683333"/>
                </a:lnTo>
                <a:lnTo>
                  <a:pt x="7784088" y="4679375"/>
                </a:lnTo>
                <a:lnTo>
                  <a:pt x="7779274" y="4679375"/>
                </a:lnTo>
                <a:cubicBezTo>
                  <a:pt x="7775209" y="4679375"/>
                  <a:pt x="7771982" y="4678680"/>
                  <a:pt x="7769593" y="4677289"/>
                </a:cubicBezTo>
                <a:cubicBezTo>
                  <a:pt x="7767204" y="4675899"/>
                  <a:pt x="7765600" y="4674276"/>
                  <a:pt x="7764780" y="4672422"/>
                </a:cubicBezTo>
                <a:cubicBezTo>
                  <a:pt x="7763960" y="4670568"/>
                  <a:pt x="7763550" y="4665933"/>
                  <a:pt x="7763550" y="4658516"/>
                </a:cubicBezTo>
                <a:lnTo>
                  <a:pt x="7763550" y="4613589"/>
                </a:lnTo>
                <a:lnTo>
                  <a:pt x="7814788" y="4613589"/>
                </a:lnTo>
                <a:lnTo>
                  <a:pt x="7814788" y="4658516"/>
                </a:lnTo>
                <a:cubicBezTo>
                  <a:pt x="7814788" y="4665790"/>
                  <a:pt x="7814396" y="4670283"/>
                  <a:pt x="7813612" y="4671994"/>
                </a:cubicBezTo>
                <a:cubicBezTo>
                  <a:pt x="7812542" y="4674419"/>
                  <a:pt x="7811080" y="4676131"/>
                  <a:pt x="7809226" y="4677129"/>
                </a:cubicBezTo>
                <a:cubicBezTo>
                  <a:pt x="7806730" y="4678627"/>
                  <a:pt x="7803343" y="4679375"/>
                  <a:pt x="7799064" y="4679375"/>
                </a:cubicBezTo>
                <a:lnTo>
                  <a:pt x="7794357" y="4679375"/>
                </a:lnTo>
                <a:lnTo>
                  <a:pt x="7794357" y="4683333"/>
                </a:lnTo>
                <a:lnTo>
                  <a:pt x="7870092" y="4683333"/>
                </a:lnTo>
                <a:lnTo>
                  <a:pt x="7870092" y="4679375"/>
                </a:lnTo>
                <a:lnTo>
                  <a:pt x="7865385" y="4679375"/>
                </a:lnTo>
                <a:cubicBezTo>
                  <a:pt x="7861320" y="4679375"/>
                  <a:pt x="7858076" y="4678680"/>
                  <a:pt x="7855651" y="4677289"/>
                </a:cubicBezTo>
                <a:cubicBezTo>
                  <a:pt x="7853226" y="4675899"/>
                  <a:pt x="7851622" y="4674276"/>
                  <a:pt x="7850837" y="4672422"/>
                </a:cubicBezTo>
                <a:cubicBezTo>
                  <a:pt x="7850053" y="4670568"/>
                  <a:pt x="7849661" y="4665933"/>
                  <a:pt x="7849661" y="4658516"/>
                </a:cubicBezTo>
                <a:lnTo>
                  <a:pt x="7849661" y="4563099"/>
                </a:lnTo>
                <a:cubicBezTo>
                  <a:pt x="7849661" y="4555825"/>
                  <a:pt x="7850053" y="4551332"/>
                  <a:pt x="7850837" y="4549620"/>
                </a:cubicBezTo>
                <a:cubicBezTo>
                  <a:pt x="7851907" y="4547196"/>
                  <a:pt x="7853369" y="4545484"/>
                  <a:pt x="7855223" y="4544486"/>
                </a:cubicBezTo>
                <a:cubicBezTo>
                  <a:pt x="7857719" y="4542988"/>
                  <a:pt x="7861106" y="4542240"/>
                  <a:pt x="7865385" y="4542240"/>
                </a:cubicBezTo>
                <a:lnTo>
                  <a:pt x="7870092" y="4542240"/>
                </a:lnTo>
                <a:lnTo>
                  <a:pt x="7870092" y="4538282"/>
                </a:lnTo>
                <a:lnTo>
                  <a:pt x="7794357" y="4538282"/>
                </a:lnTo>
                <a:lnTo>
                  <a:pt x="7794357" y="4542240"/>
                </a:lnTo>
                <a:lnTo>
                  <a:pt x="7799064" y="4542240"/>
                </a:lnTo>
                <a:cubicBezTo>
                  <a:pt x="7803129" y="4542240"/>
                  <a:pt x="7806373" y="4542935"/>
                  <a:pt x="7808798" y="4544325"/>
                </a:cubicBezTo>
                <a:cubicBezTo>
                  <a:pt x="7811223" y="4545716"/>
                  <a:pt x="7812827" y="4547338"/>
                  <a:pt x="7813612" y="4549193"/>
                </a:cubicBezTo>
                <a:cubicBezTo>
                  <a:pt x="7814396" y="4551047"/>
                  <a:pt x="7814788" y="4555682"/>
                  <a:pt x="7814788" y="4563099"/>
                </a:cubicBezTo>
                <a:lnTo>
                  <a:pt x="7814788" y="4604175"/>
                </a:lnTo>
                <a:lnTo>
                  <a:pt x="7763550" y="4604175"/>
                </a:lnTo>
                <a:lnTo>
                  <a:pt x="7763550" y="4563099"/>
                </a:lnTo>
                <a:cubicBezTo>
                  <a:pt x="7763550" y="4555825"/>
                  <a:pt x="7763942" y="4551332"/>
                  <a:pt x="7764726" y="4549620"/>
                </a:cubicBezTo>
                <a:cubicBezTo>
                  <a:pt x="7765796" y="4547196"/>
                  <a:pt x="7767258" y="4545484"/>
                  <a:pt x="7769112" y="4544486"/>
                </a:cubicBezTo>
                <a:cubicBezTo>
                  <a:pt x="7771679" y="4542988"/>
                  <a:pt x="7775067" y="4542240"/>
                  <a:pt x="7779274" y="4542240"/>
                </a:cubicBezTo>
                <a:lnTo>
                  <a:pt x="7784088" y="4542240"/>
                </a:lnTo>
                <a:lnTo>
                  <a:pt x="7784088" y="4538282"/>
                </a:lnTo>
                <a:close/>
                <a:moveTo>
                  <a:pt x="7568687" y="4538282"/>
                </a:moveTo>
                <a:lnTo>
                  <a:pt x="7568687" y="4577540"/>
                </a:lnTo>
                <a:lnTo>
                  <a:pt x="7572752" y="4577540"/>
                </a:lnTo>
                <a:cubicBezTo>
                  <a:pt x="7574392" y="4566843"/>
                  <a:pt x="7578314" y="4558606"/>
                  <a:pt x="7584519" y="4552830"/>
                </a:cubicBezTo>
                <a:cubicBezTo>
                  <a:pt x="7588940" y="4548693"/>
                  <a:pt x="7596036" y="4546625"/>
                  <a:pt x="7605806" y="4546625"/>
                </a:cubicBezTo>
                <a:lnTo>
                  <a:pt x="7616289" y="4546625"/>
                </a:lnTo>
                <a:lnTo>
                  <a:pt x="7616289" y="4658516"/>
                </a:lnTo>
                <a:cubicBezTo>
                  <a:pt x="7616289" y="4665790"/>
                  <a:pt x="7615897" y="4670283"/>
                  <a:pt x="7615112" y="4671994"/>
                </a:cubicBezTo>
                <a:cubicBezTo>
                  <a:pt x="7614042" y="4674419"/>
                  <a:pt x="7612580" y="4676131"/>
                  <a:pt x="7610726" y="4677129"/>
                </a:cubicBezTo>
                <a:cubicBezTo>
                  <a:pt x="7608159" y="4678627"/>
                  <a:pt x="7604772" y="4679375"/>
                  <a:pt x="7600564" y="4679375"/>
                </a:cubicBezTo>
                <a:lnTo>
                  <a:pt x="7595751" y="4679375"/>
                </a:lnTo>
                <a:lnTo>
                  <a:pt x="7595751" y="4683333"/>
                </a:lnTo>
                <a:lnTo>
                  <a:pt x="7671699" y="4683333"/>
                </a:lnTo>
                <a:lnTo>
                  <a:pt x="7671699" y="4679375"/>
                </a:lnTo>
                <a:lnTo>
                  <a:pt x="7666886" y="4679375"/>
                </a:lnTo>
                <a:cubicBezTo>
                  <a:pt x="7662749" y="4679375"/>
                  <a:pt x="7659487" y="4678680"/>
                  <a:pt x="7657098" y="4677289"/>
                </a:cubicBezTo>
                <a:cubicBezTo>
                  <a:pt x="7654709" y="4675899"/>
                  <a:pt x="7653104" y="4674276"/>
                  <a:pt x="7652284" y="4672422"/>
                </a:cubicBezTo>
                <a:cubicBezTo>
                  <a:pt x="7651464" y="4670568"/>
                  <a:pt x="7651054" y="4665933"/>
                  <a:pt x="7651054" y="4658516"/>
                </a:cubicBezTo>
                <a:lnTo>
                  <a:pt x="7651054" y="4546625"/>
                </a:lnTo>
                <a:lnTo>
                  <a:pt x="7661858" y="4546625"/>
                </a:lnTo>
                <a:cubicBezTo>
                  <a:pt x="7668633" y="4546625"/>
                  <a:pt x="7673375" y="4547267"/>
                  <a:pt x="7676085" y="4548551"/>
                </a:cubicBezTo>
                <a:cubicBezTo>
                  <a:pt x="7680934" y="4550904"/>
                  <a:pt x="7684750" y="4554060"/>
                  <a:pt x="7687531" y="4558018"/>
                </a:cubicBezTo>
                <a:cubicBezTo>
                  <a:pt x="7690312" y="4561976"/>
                  <a:pt x="7692844" y="4568483"/>
                  <a:pt x="7695126" y="4577540"/>
                </a:cubicBezTo>
                <a:lnTo>
                  <a:pt x="7698977" y="4577540"/>
                </a:lnTo>
                <a:lnTo>
                  <a:pt x="7698977" y="4538282"/>
                </a:lnTo>
                <a:close/>
                <a:moveTo>
                  <a:pt x="7441011" y="4538282"/>
                </a:moveTo>
                <a:lnTo>
                  <a:pt x="7441011" y="4542240"/>
                </a:lnTo>
                <a:lnTo>
                  <a:pt x="7445825" y="4542240"/>
                </a:lnTo>
                <a:cubicBezTo>
                  <a:pt x="7449890" y="4542240"/>
                  <a:pt x="7453117" y="4542935"/>
                  <a:pt x="7455506" y="4544325"/>
                </a:cubicBezTo>
                <a:cubicBezTo>
                  <a:pt x="7457895" y="4545716"/>
                  <a:pt x="7459481" y="4547338"/>
                  <a:pt x="7460266" y="4549193"/>
                </a:cubicBezTo>
                <a:cubicBezTo>
                  <a:pt x="7461050" y="4551047"/>
                  <a:pt x="7461442" y="4555682"/>
                  <a:pt x="7461442" y="4563099"/>
                </a:cubicBezTo>
                <a:lnTo>
                  <a:pt x="7461442" y="4658516"/>
                </a:lnTo>
                <a:cubicBezTo>
                  <a:pt x="7461442" y="4665790"/>
                  <a:pt x="7461050" y="4670283"/>
                  <a:pt x="7460266" y="4671994"/>
                </a:cubicBezTo>
                <a:cubicBezTo>
                  <a:pt x="7459267" y="4674419"/>
                  <a:pt x="7457841" y="4676131"/>
                  <a:pt x="7455987" y="4677129"/>
                </a:cubicBezTo>
                <a:cubicBezTo>
                  <a:pt x="7453420" y="4678627"/>
                  <a:pt x="7450032" y="4679375"/>
                  <a:pt x="7445825" y="4679375"/>
                </a:cubicBezTo>
                <a:lnTo>
                  <a:pt x="7441011" y="4679375"/>
                </a:lnTo>
                <a:lnTo>
                  <a:pt x="7441011" y="4683333"/>
                </a:lnTo>
                <a:lnTo>
                  <a:pt x="7569803" y="4683333"/>
                </a:lnTo>
                <a:lnTo>
                  <a:pt x="7575259" y="4632415"/>
                </a:lnTo>
                <a:lnTo>
                  <a:pt x="7570873" y="4632415"/>
                </a:lnTo>
                <a:cubicBezTo>
                  <a:pt x="7567521" y="4643826"/>
                  <a:pt x="7563973" y="4652455"/>
                  <a:pt x="7560229" y="4658302"/>
                </a:cubicBezTo>
                <a:cubicBezTo>
                  <a:pt x="7556485" y="4664150"/>
                  <a:pt x="7552046" y="4668429"/>
                  <a:pt x="7546912" y="4671139"/>
                </a:cubicBezTo>
                <a:cubicBezTo>
                  <a:pt x="7541777" y="4673849"/>
                  <a:pt x="7535359" y="4675203"/>
                  <a:pt x="7527657" y="4675203"/>
                </a:cubicBezTo>
                <a:lnTo>
                  <a:pt x="7515569" y="4675203"/>
                </a:lnTo>
                <a:cubicBezTo>
                  <a:pt x="7508723" y="4675203"/>
                  <a:pt x="7504409" y="4674883"/>
                  <a:pt x="7502626" y="4674241"/>
                </a:cubicBezTo>
                <a:cubicBezTo>
                  <a:pt x="7500130" y="4673242"/>
                  <a:pt x="7498454" y="4671727"/>
                  <a:pt x="7497598" y="4669695"/>
                </a:cubicBezTo>
                <a:cubicBezTo>
                  <a:pt x="7496743" y="4667662"/>
                  <a:pt x="7496315" y="4662938"/>
                  <a:pt x="7496315" y="4655521"/>
                </a:cubicBezTo>
                <a:lnTo>
                  <a:pt x="7496315" y="4563099"/>
                </a:lnTo>
                <a:cubicBezTo>
                  <a:pt x="7496315" y="4555825"/>
                  <a:pt x="7496707" y="4551332"/>
                  <a:pt x="7497491" y="4549620"/>
                </a:cubicBezTo>
                <a:cubicBezTo>
                  <a:pt x="7498561" y="4547196"/>
                  <a:pt x="7500023" y="4545484"/>
                  <a:pt x="7501877" y="4544486"/>
                </a:cubicBezTo>
                <a:cubicBezTo>
                  <a:pt x="7504444" y="4542988"/>
                  <a:pt x="7507832" y="4542240"/>
                  <a:pt x="7512039" y="4542240"/>
                </a:cubicBezTo>
                <a:lnTo>
                  <a:pt x="7518351" y="4542240"/>
                </a:lnTo>
                <a:lnTo>
                  <a:pt x="7518351" y="4538282"/>
                </a:lnTo>
                <a:close/>
                <a:moveTo>
                  <a:pt x="7146057" y="4538282"/>
                </a:moveTo>
                <a:lnTo>
                  <a:pt x="7146057" y="4542240"/>
                </a:lnTo>
                <a:lnTo>
                  <a:pt x="7150871" y="4542240"/>
                </a:lnTo>
                <a:cubicBezTo>
                  <a:pt x="7155577" y="4542240"/>
                  <a:pt x="7159286" y="4543238"/>
                  <a:pt x="7161996" y="4545235"/>
                </a:cubicBezTo>
                <a:cubicBezTo>
                  <a:pt x="7163921" y="4546590"/>
                  <a:pt x="7165240" y="4548515"/>
                  <a:pt x="7165954" y="4551011"/>
                </a:cubicBezTo>
                <a:cubicBezTo>
                  <a:pt x="7166310" y="4552509"/>
                  <a:pt x="7166488" y="4556538"/>
                  <a:pt x="7166488" y="4563099"/>
                </a:cubicBezTo>
                <a:lnTo>
                  <a:pt x="7166488" y="4658516"/>
                </a:lnTo>
                <a:cubicBezTo>
                  <a:pt x="7166488" y="4665790"/>
                  <a:pt x="7166096" y="4670283"/>
                  <a:pt x="7165312" y="4671994"/>
                </a:cubicBezTo>
                <a:cubicBezTo>
                  <a:pt x="7164313" y="4674419"/>
                  <a:pt x="7162887" y="4676131"/>
                  <a:pt x="7161033" y="4677129"/>
                </a:cubicBezTo>
                <a:cubicBezTo>
                  <a:pt x="7158466" y="4678627"/>
                  <a:pt x="7155078" y="4679375"/>
                  <a:pt x="7150871" y="4679375"/>
                </a:cubicBezTo>
                <a:lnTo>
                  <a:pt x="7146057" y="4679375"/>
                </a:lnTo>
                <a:lnTo>
                  <a:pt x="7146057" y="4683333"/>
                </a:lnTo>
                <a:lnTo>
                  <a:pt x="7271426" y="4683333"/>
                </a:lnTo>
                <a:lnTo>
                  <a:pt x="7277951" y="4637229"/>
                </a:lnTo>
                <a:lnTo>
                  <a:pt x="7273993" y="4637229"/>
                </a:lnTo>
                <a:cubicBezTo>
                  <a:pt x="7270428" y="4650065"/>
                  <a:pt x="7264562" y="4659622"/>
                  <a:pt x="7256397" y="4665897"/>
                </a:cubicBezTo>
                <a:cubicBezTo>
                  <a:pt x="7248231" y="4672173"/>
                  <a:pt x="7237374" y="4675310"/>
                  <a:pt x="7223824" y="4675310"/>
                </a:cubicBezTo>
                <a:lnTo>
                  <a:pt x="7215160" y="4675310"/>
                </a:lnTo>
                <a:cubicBezTo>
                  <a:pt x="7211024" y="4675310"/>
                  <a:pt x="7208029" y="4674740"/>
                  <a:pt x="7206174" y="4673599"/>
                </a:cubicBezTo>
                <a:cubicBezTo>
                  <a:pt x="7204320" y="4672458"/>
                  <a:pt x="7203054" y="4670996"/>
                  <a:pt x="7202377" y="4669213"/>
                </a:cubicBezTo>
                <a:cubicBezTo>
                  <a:pt x="7201699" y="4667430"/>
                  <a:pt x="7201361" y="4662545"/>
                  <a:pt x="7201361" y="4654558"/>
                </a:cubicBezTo>
                <a:lnTo>
                  <a:pt x="7201361" y="4613696"/>
                </a:lnTo>
                <a:cubicBezTo>
                  <a:pt x="7208278" y="4613696"/>
                  <a:pt x="7213555" y="4614605"/>
                  <a:pt x="7217192" y="4616423"/>
                </a:cubicBezTo>
                <a:cubicBezTo>
                  <a:pt x="7220829" y="4618242"/>
                  <a:pt x="7224021" y="4621790"/>
                  <a:pt x="7226766" y="4627067"/>
                </a:cubicBezTo>
                <a:cubicBezTo>
                  <a:pt x="7229512" y="4632344"/>
                  <a:pt x="7231312" y="4639119"/>
                  <a:pt x="7232168" y="4647391"/>
                </a:cubicBezTo>
                <a:lnTo>
                  <a:pt x="7236233" y="4647391"/>
                </a:lnTo>
                <a:lnTo>
                  <a:pt x="7236233" y="4571442"/>
                </a:lnTo>
                <a:lnTo>
                  <a:pt x="7232168" y="4571442"/>
                </a:lnTo>
                <a:cubicBezTo>
                  <a:pt x="7231027" y="4582710"/>
                  <a:pt x="7228388" y="4591232"/>
                  <a:pt x="7224252" y="4597008"/>
                </a:cubicBezTo>
                <a:cubicBezTo>
                  <a:pt x="7220116" y="4602785"/>
                  <a:pt x="7213448" y="4605673"/>
                  <a:pt x="7204249" y="4605673"/>
                </a:cubicBezTo>
                <a:lnTo>
                  <a:pt x="7201361" y="4605673"/>
                </a:lnTo>
                <a:lnTo>
                  <a:pt x="7201361" y="4546625"/>
                </a:lnTo>
                <a:lnTo>
                  <a:pt x="7216337" y="4546625"/>
                </a:lnTo>
                <a:cubicBezTo>
                  <a:pt x="7227319" y="4546625"/>
                  <a:pt x="7234807" y="4547267"/>
                  <a:pt x="7238800" y="4548551"/>
                </a:cubicBezTo>
                <a:cubicBezTo>
                  <a:pt x="7245646" y="4550690"/>
                  <a:pt x="7250941" y="4554042"/>
                  <a:pt x="7254685" y="4558606"/>
                </a:cubicBezTo>
                <a:cubicBezTo>
                  <a:pt x="7258429" y="4563170"/>
                  <a:pt x="7261335" y="4570694"/>
                  <a:pt x="7263403" y="4581177"/>
                </a:cubicBezTo>
                <a:lnTo>
                  <a:pt x="7267468" y="4581177"/>
                </a:lnTo>
                <a:lnTo>
                  <a:pt x="7267468" y="4538282"/>
                </a:lnTo>
                <a:close/>
                <a:moveTo>
                  <a:pt x="6974821" y="4538282"/>
                </a:moveTo>
                <a:lnTo>
                  <a:pt x="6974821" y="4542240"/>
                </a:lnTo>
                <a:lnTo>
                  <a:pt x="6979635" y="4542240"/>
                </a:lnTo>
                <a:cubicBezTo>
                  <a:pt x="6983700" y="4542240"/>
                  <a:pt x="6986926" y="4542935"/>
                  <a:pt x="6989315" y="4544325"/>
                </a:cubicBezTo>
                <a:cubicBezTo>
                  <a:pt x="6991704" y="4545716"/>
                  <a:pt x="6993291" y="4547338"/>
                  <a:pt x="6994076" y="4549193"/>
                </a:cubicBezTo>
                <a:cubicBezTo>
                  <a:pt x="6994860" y="4551047"/>
                  <a:pt x="6995252" y="4555682"/>
                  <a:pt x="6995252" y="4563099"/>
                </a:cubicBezTo>
                <a:lnTo>
                  <a:pt x="6995252" y="4658516"/>
                </a:lnTo>
                <a:cubicBezTo>
                  <a:pt x="6995252" y="4665790"/>
                  <a:pt x="6994860" y="4670283"/>
                  <a:pt x="6994076" y="4671994"/>
                </a:cubicBezTo>
                <a:cubicBezTo>
                  <a:pt x="6993077" y="4674419"/>
                  <a:pt x="6991651" y="4676131"/>
                  <a:pt x="6989797" y="4677129"/>
                </a:cubicBezTo>
                <a:cubicBezTo>
                  <a:pt x="6987230" y="4678627"/>
                  <a:pt x="6983842" y="4679375"/>
                  <a:pt x="6979635" y="4679375"/>
                </a:cubicBezTo>
                <a:lnTo>
                  <a:pt x="6974821" y="4679375"/>
                </a:lnTo>
                <a:lnTo>
                  <a:pt x="6974821" y="4683333"/>
                </a:lnTo>
                <a:lnTo>
                  <a:pt x="7050663" y="4683333"/>
                </a:lnTo>
                <a:lnTo>
                  <a:pt x="7050663" y="4679375"/>
                </a:lnTo>
                <a:lnTo>
                  <a:pt x="7045849" y="4679375"/>
                </a:lnTo>
                <a:cubicBezTo>
                  <a:pt x="7041784" y="4679375"/>
                  <a:pt x="7038557" y="4678680"/>
                  <a:pt x="7036168" y="4677289"/>
                </a:cubicBezTo>
                <a:cubicBezTo>
                  <a:pt x="7033779" y="4675899"/>
                  <a:pt x="7032175" y="4674276"/>
                  <a:pt x="7031355" y="4672422"/>
                </a:cubicBezTo>
                <a:cubicBezTo>
                  <a:pt x="7030535" y="4670568"/>
                  <a:pt x="7030125" y="4665933"/>
                  <a:pt x="7030125" y="4658516"/>
                </a:cubicBezTo>
                <a:lnTo>
                  <a:pt x="7030125" y="4613589"/>
                </a:lnTo>
                <a:lnTo>
                  <a:pt x="7081363" y="4613589"/>
                </a:lnTo>
                <a:lnTo>
                  <a:pt x="7081363" y="4658516"/>
                </a:lnTo>
                <a:cubicBezTo>
                  <a:pt x="7081363" y="4665790"/>
                  <a:pt x="7080971" y="4670283"/>
                  <a:pt x="7080187" y="4671994"/>
                </a:cubicBezTo>
                <a:cubicBezTo>
                  <a:pt x="7079117" y="4674419"/>
                  <a:pt x="7077655" y="4676131"/>
                  <a:pt x="7075801" y="4677129"/>
                </a:cubicBezTo>
                <a:cubicBezTo>
                  <a:pt x="7073305" y="4678627"/>
                  <a:pt x="7069918" y="4679375"/>
                  <a:pt x="7065639" y="4679375"/>
                </a:cubicBezTo>
                <a:lnTo>
                  <a:pt x="7060932" y="4679375"/>
                </a:lnTo>
                <a:lnTo>
                  <a:pt x="7060932" y="4683333"/>
                </a:lnTo>
                <a:lnTo>
                  <a:pt x="7136667" y="4683333"/>
                </a:lnTo>
                <a:lnTo>
                  <a:pt x="7136667" y="4679375"/>
                </a:lnTo>
                <a:lnTo>
                  <a:pt x="7131960" y="4679375"/>
                </a:lnTo>
                <a:cubicBezTo>
                  <a:pt x="7127895" y="4679375"/>
                  <a:pt x="7124651" y="4678680"/>
                  <a:pt x="7122226" y="4677289"/>
                </a:cubicBezTo>
                <a:cubicBezTo>
                  <a:pt x="7119801" y="4675899"/>
                  <a:pt x="7118197" y="4674276"/>
                  <a:pt x="7117412" y="4672422"/>
                </a:cubicBezTo>
                <a:cubicBezTo>
                  <a:pt x="7116628" y="4670568"/>
                  <a:pt x="7116236" y="4665933"/>
                  <a:pt x="7116236" y="4658516"/>
                </a:cubicBezTo>
                <a:lnTo>
                  <a:pt x="7116236" y="4563099"/>
                </a:lnTo>
                <a:cubicBezTo>
                  <a:pt x="7116236" y="4555825"/>
                  <a:pt x="7116628" y="4551332"/>
                  <a:pt x="7117412" y="4549620"/>
                </a:cubicBezTo>
                <a:cubicBezTo>
                  <a:pt x="7118482" y="4547196"/>
                  <a:pt x="7119944" y="4545484"/>
                  <a:pt x="7121798" y="4544486"/>
                </a:cubicBezTo>
                <a:cubicBezTo>
                  <a:pt x="7124294" y="4542988"/>
                  <a:pt x="7127681" y="4542240"/>
                  <a:pt x="7131960" y="4542240"/>
                </a:cubicBezTo>
                <a:lnTo>
                  <a:pt x="7136667" y="4542240"/>
                </a:lnTo>
                <a:lnTo>
                  <a:pt x="7136667" y="4538282"/>
                </a:lnTo>
                <a:lnTo>
                  <a:pt x="7060932" y="4538282"/>
                </a:lnTo>
                <a:lnTo>
                  <a:pt x="7060932" y="4542240"/>
                </a:lnTo>
                <a:lnTo>
                  <a:pt x="7065639" y="4542240"/>
                </a:lnTo>
                <a:cubicBezTo>
                  <a:pt x="7069704" y="4542240"/>
                  <a:pt x="7072948" y="4542935"/>
                  <a:pt x="7075373" y="4544325"/>
                </a:cubicBezTo>
                <a:cubicBezTo>
                  <a:pt x="7077798" y="4545716"/>
                  <a:pt x="7079402" y="4547338"/>
                  <a:pt x="7080187" y="4549193"/>
                </a:cubicBezTo>
                <a:cubicBezTo>
                  <a:pt x="7080971" y="4551047"/>
                  <a:pt x="7081363" y="4555682"/>
                  <a:pt x="7081363" y="4563099"/>
                </a:cubicBezTo>
                <a:lnTo>
                  <a:pt x="7081363" y="4604175"/>
                </a:lnTo>
                <a:lnTo>
                  <a:pt x="7030125" y="4604175"/>
                </a:lnTo>
                <a:lnTo>
                  <a:pt x="7030125" y="4563099"/>
                </a:lnTo>
                <a:cubicBezTo>
                  <a:pt x="7030125" y="4555825"/>
                  <a:pt x="7030517" y="4551332"/>
                  <a:pt x="7031301" y="4549620"/>
                </a:cubicBezTo>
                <a:cubicBezTo>
                  <a:pt x="7032371" y="4547196"/>
                  <a:pt x="7033833" y="4545484"/>
                  <a:pt x="7035687" y="4544486"/>
                </a:cubicBezTo>
                <a:cubicBezTo>
                  <a:pt x="7038254" y="4542988"/>
                  <a:pt x="7041642" y="4542240"/>
                  <a:pt x="7045849" y="4542240"/>
                </a:cubicBezTo>
                <a:lnTo>
                  <a:pt x="7050663" y="4542240"/>
                </a:lnTo>
                <a:lnTo>
                  <a:pt x="7050663" y="4538282"/>
                </a:lnTo>
                <a:close/>
                <a:moveTo>
                  <a:pt x="10169510" y="4536249"/>
                </a:moveTo>
                <a:cubicBezTo>
                  <a:pt x="10148116" y="4535393"/>
                  <a:pt x="10130091" y="4542150"/>
                  <a:pt x="10115436" y="4556520"/>
                </a:cubicBezTo>
                <a:cubicBezTo>
                  <a:pt x="10100781" y="4570890"/>
                  <a:pt x="10093454" y="4588843"/>
                  <a:pt x="10093454" y="4610380"/>
                </a:cubicBezTo>
                <a:cubicBezTo>
                  <a:pt x="10093454" y="4629563"/>
                  <a:pt x="10099088" y="4646143"/>
                  <a:pt x="10110355" y="4660121"/>
                </a:cubicBezTo>
                <a:cubicBezTo>
                  <a:pt x="10124618" y="4677806"/>
                  <a:pt x="10144800" y="4686649"/>
                  <a:pt x="10170900" y="4686649"/>
                </a:cubicBezTo>
                <a:cubicBezTo>
                  <a:pt x="10196930" y="4686649"/>
                  <a:pt x="10217076" y="4677379"/>
                  <a:pt x="10231338" y="4658837"/>
                </a:cubicBezTo>
                <a:cubicBezTo>
                  <a:pt x="10242107" y="4644860"/>
                  <a:pt x="10247491" y="4628671"/>
                  <a:pt x="10247491" y="4610273"/>
                </a:cubicBezTo>
                <a:cubicBezTo>
                  <a:pt x="10247491" y="4588736"/>
                  <a:pt x="10240270" y="4570801"/>
                  <a:pt x="10225829" y="4556467"/>
                </a:cubicBezTo>
                <a:cubicBezTo>
                  <a:pt x="10211388" y="4542133"/>
                  <a:pt x="10192615" y="4535393"/>
                  <a:pt x="10169510" y="4536249"/>
                </a:cubicBezTo>
                <a:close/>
                <a:moveTo>
                  <a:pt x="9750410" y="4536249"/>
                </a:moveTo>
                <a:cubicBezTo>
                  <a:pt x="9729016" y="4535393"/>
                  <a:pt x="9710991" y="4542150"/>
                  <a:pt x="9696336" y="4556520"/>
                </a:cubicBezTo>
                <a:cubicBezTo>
                  <a:pt x="9681681" y="4570890"/>
                  <a:pt x="9674354" y="4588843"/>
                  <a:pt x="9674354" y="4610380"/>
                </a:cubicBezTo>
                <a:cubicBezTo>
                  <a:pt x="9674354" y="4629563"/>
                  <a:pt x="9679987" y="4646143"/>
                  <a:pt x="9691255" y="4660121"/>
                </a:cubicBezTo>
                <a:cubicBezTo>
                  <a:pt x="9705518" y="4677806"/>
                  <a:pt x="9725700" y="4686649"/>
                  <a:pt x="9751800" y="4686649"/>
                </a:cubicBezTo>
                <a:cubicBezTo>
                  <a:pt x="9777829" y="4686649"/>
                  <a:pt x="9797976" y="4677379"/>
                  <a:pt x="9812238" y="4658837"/>
                </a:cubicBezTo>
                <a:cubicBezTo>
                  <a:pt x="9823006" y="4644860"/>
                  <a:pt x="9828391" y="4628671"/>
                  <a:pt x="9828391" y="4610273"/>
                </a:cubicBezTo>
                <a:cubicBezTo>
                  <a:pt x="9828391" y="4588736"/>
                  <a:pt x="9821170" y="4570801"/>
                  <a:pt x="9806729" y="4556467"/>
                </a:cubicBezTo>
                <a:cubicBezTo>
                  <a:pt x="9792288" y="4542133"/>
                  <a:pt x="9773515" y="4535393"/>
                  <a:pt x="9750410" y="4536249"/>
                </a:cubicBezTo>
                <a:close/>
                <a:moveTo>
                  <a:pt x="8344458" y="4535286"/>
                </a:moveTo>
                <a:lnTo>
                  <a:pt x="8292578" y="4651028"/>
                </a:lnTo>
                <a:cubicBezTo>
                  <a:pt x="8287657" y="4662082"/>
                  <a:pt x="8283521" y="4669374"/>
                  <a:pt x="8280169" y="4672904"/>
                </a:cubicBezTo>
                <a:cubicBezTo>
                  <a:pt x="8276818" y="4676434"/>
                  <a:pt x="8272539" y="4678591"/>
                  <a:pt x="8267333" y="4679375"/>
                </a:cubicBezTo>
                <a:lnTo>
                  <a:pt x="8267333" y="4683333"/>
                </a:lnTo>
                <a:lnTo>
                  <a:pt x="8315576" y="4683333"/>
                </a:lnTo>
                <a:lnTo>
                  <a:pt x="8315576" y="4679375"/>
                </a:lnTo>
                <a:cubicBezTo>
                  <a:pt x="8308017" y="4678805"/>
                  <a:pt x="8303275" y="4677949"/>
                  <a:pt x="8301349" y="4676808"/>
                </a:cubicBezTo>
                <a:cubicBezTo>
                  <a:pt x="8298069" y="4674883"/>
                  <a:pt x="8296429" y="4671887"/>
                  <a:pt x="8296429" y="4667823"/>
                </a:cubicBezTo>
                <a:cubicBezTo>
                  <a:pt x="8296429" y="4664756"/>
                  <a:pt x="8297427" y="4660869"/>
                  <a:pt x="8299424" y="4656163"/>
                </a:cubicBezTo>
                <a:lnTo>
                  <a:pt x="8305521" y="4642043"/>
                </a:lnTo>
                <a:lnTo>
                  <a:pt x="8356760" y="4642043"/>
                </a:lnTo>
                <a:lnTo>
                  <a:pt x="8364462" y="4660121"/>
                </a:lnTo>
                <a:cubicBezTo>
                  <a:pt x="8366459" y="4664827"/>
                  <a:pt x="8367528" y="4667502"/>
                  <a:pt x="8367671" y="4668143"/>
                </a:cubicBezTo>
                <a:cubicBezTo>
                  <a:pt x="8368099" y="4669498"/>
                  <a:pt x="8368313" y="4670818"/>
                  <a:pt x="8368313" y="4672101"/>
                </a:cubicBezTo>
                <a:cubicBezTo>
                  <a:pt x="8368313" y="4674241"/>
                  <a:pt x="8367528" y="4675881"/>
                  <a:pt x="8365959" y="4677022"/>
                </a:cubicBezTo>
                <a:cubicBezTo>
                  <a:pt x="8363677" y="4678591"/>
                  <a:pt x="8359719" y="4679375"/>
                  <a:pt x="8354086" y="4679375"/>
                </a:cubicBezTo>
                <a:lnTo>
                  <a:pt x="8351197" y="4679375"/>
                </a:lnTo>
                <a:lnTo>
                  <a:pt x="8351197" y="4683333"/>
                </a:lnTo>
                <a:lnTo>
                  <a:pt x="8421370" y="4683333"/>
                </a:lnTo>
                <a:lnTo>
                  <a:pt x="8421370" y="4679375"/>
                </a:lnTo>
                <a:cubicBezTo>
                  <a:pt x="8416948" y="4679019"/>
                  <a:pt x="8413525" y="4677735"/>
                  <a:pt x="8411100" y="4675524"/>
                </a:cubicBezTo>
                <a:cubicBezTo>
                  <a:pt x="8407892" y="4672601"/>
                  <a:pt x="8403791" y="4665505"/>
                  <a:pt x="8398799" y="4654237"/>
                </a:cubicBezTo>
                <a:lnTo>
                  <a:pt x="8346491" y="4535286"/>
                </a:lnTo>
                <a:close/>
                <a:moveTo>
                  <a:pt x="7363383" y="4535286"/>
                </a:moveTo>
                <a:lnTo>
                  <a:pt x="7311503" y="4651028"/>
                </a:lnTo>
                <a:cubicBezTo>
                  <a:pt x="7306582" y="4662082"/>
                  <a:pt x="7302446" y="4669374"/>
                  <a:pt x="7299094" y="4672904"/>
                </a:cubicBezTo>
                <a:cubicBezTo>
                  <a:pt x="7295743" y="4676434"/>
                  <a:pt x="7291464" y="4678591"/>
                  <a:pt x="7286258" y="4679375"/>
                </a:cubicBezTo>
                <a:lnTo>
                  <a:pt x="7286258" y="4683333"/>
                </a:lnTo>
                <a:lnTo>
                  <a:pt x="7334501" y="4683333"/>
                </a:lnTo>
                <a:lnTo>
                  <a:pt x="7334501" y="4679375"/>
                </a:lnTo>
                <a:cubicBezTo>
                  <a:pt x="7326942" y="4678805"/>
                  <a:pt x="7322200" y="4677949"/>
                  <a:pt x="7320274" y="4676808"/>
                </a:cubicBezTo>
                <a:cubicBezTo>
                  <a:pt x="7316994" y="4674883"/>
                  <a:pt x="7315354" y="4671887"/>
                  <a:pt x="7315354" y="4667823"/>
                </a:cubicBezTo>
                <a:cubicBezTo>
                  <a:pt x="7315354" y="4664756"/>
                  <a:pt x="7316352" y="4660869"/>
                  <a:pt x="7318349" y="4656163"/>
                </a:cubicBezTo>
                <a:lnTo>
                  <a:pt x="7324446" y="4642043"/>
                </a:lnTo>
                <a:lnTo>
                  <a:pt x="7375685" y="4642043"/>
                </a:lnTo>
                <a:lnTo>
                  <a:pt x="7383387" y="4660121"/>
                </a:lnTo>
                <a:cubicBezTo>
                  <a:pt x="7385384" y="4664827"/>
                  <a:pt x="7386453" y="4667502"/>
                  <a:pt x="7386596" y="4668143"/>
                </a:cubicBezTo>
                <a:cubicBezTo>
                  <a:pt x="7387024" y="4669498"/>
                  <a:pt x="7387238" y="4670818"/>
                  <a:pt x="7387238" y="4672101"/>
                </a:cubicBezTo>
                <a:cubicBezTo>
                  <a:pt x="7387238" y="4674241"/>
                  <a:pt x="7386453" y="4675881"/>
                  <a:pt x="7384884" y="4677022"/>
                </a:cubicBezTo>
                <a:cubicBezTo>
                  <a:pt x="7382602" y="4678591"/>
                  <a:pt x="7378644" y="4679375"/>
                  <a:pt x="7373011" y="4679375"/>
                </a:cubicBezTo>
                <a:lnTo>
                  <a:pt x="7370122" y="4679375"/>
                </a:lnTo>
                <a:lnTo>
                  <a:pt x="7370122" y="4683333"/>
                </a:lnTo>
                <a:lnTo>
                  <a:pt x="7440295" y="4683333"/>
                </a:lnTo>
                <a:lnTo>
                  <a:pt x="7440295" y="4679375"/>
                </a:lnTo>
                <a:cubicBezTo>
                  <a:pt x="7435873" y="4679019"/>
                  <a:pt x="7432450" y="4677735"/>
                  <a:pt x="7430026" y="4675524"/>
                </a:cubicBezTo>
                <a:cubicBezTo>
                  <a:pt x="7426817" y="4672601"/>
                  <a:pt x="7422716" y="4665505"/>
                  <a:pt x="7417724" y="4654237"/>
                </a:cubicBezTo>
                <a:lnTo>
                  <a:pt x="7365416" y="4535286"/>
                </a:lnTo>
                <a:close/>
                <a:moveTo>
                  <a:pt x="9925282" y="4534966"/>
                </a:moveTo>
                <a:cubicBezTo>
                  <a:pt x="9911448" y="4534966"/>
                  <a:pt x="9898380" y="4538389"/>
                  <a:pt x="9886078" y="4545235"/>
                </a:cubicBezTo>
                <a:cubicBezTo>
                  <a:pt x="9873776" y="4552081"/>
                  <a:pt x="9864006" y="4561708"/>
                  <a:pt x="9856768" y="4574117"/>
                </a:cubicBezTo>
                <a:cubicBezTo>
                  <a:pt x="9849530" y="4586525"/>
                  <a:pt x="9845911" y="4599647"/>
                  <a:pt x="9845911" y="4613482"/>
                </a:cubicBezTo>
                <a:cubicBezTo>
                  <a:pt x="9845911" y="4626603"/>
                  <a:pt x="9849173" y="4638976"/>
                  <a:pt x="9855698" y="4650600"/>
                </a:cubicBezTo>
                <a:cubicBezTo>
                  <a:pt x="9862224" y="4662224"/>
                  <a:pt x="9871494" y="4671139"/>
                  <a:pt x="9883511" y="4677343"/>
                </a:cubicBezTo>
                <a:cubicBezTo>
                  <a:pt x="9895527" y="4683547"/>
                  <a:pt x="9909273" y="4686649"/>
                  <a:pt x="9924748" y="4686649"/>
                </a:cubicBezTo>
                <a:cubicBezTo>
                  <a:pt x="9936514" y="4686649"/>
                  <a:pt x="9946801" y="4684742"/>
                  <a:pt x="9955608" y="4680926"/>
                </a:cubicBezTo>
                <a:cubicBezTo>
                  <a:pt x="9964416" y="4677111"/>
                  <a:pt x="9972884" y="4670960"/>
                  <a:pt x="9981014" y="4662474"/>
                </a:cubicBezTo>
                <a:lnTo>
                  <a:pt x="9981014" y="4649959"/>
                </a:lnTo>
                <a:cubicBezTo>
                  <a:pt x="9972599" y="4659728"/>
                  <a:pt x="9964594" y="4666610"/>
                  <a:pt x="9956999" y="4670604"/>
                </a:cubicBezTo>
                <a:cubicBezTo>
                  <a:pt x="9949404" y="4674597"/>
                  <a:pt x="9941043" y="4676594"/>
                  <a:pt x="9931915" y="4676594"/>
                </a:cubicBezTo>
                <a:cubicBezTo>
                  <a:pt x="9920790" y="4676594"/>
                  <a:pt x="9911733" y="4673866"/>
                  <a:pt x="9904744" y="4668411"/>
                </a:cubicBezTo>
                <a:cubicBezTo>
                  <a:pt x="9897756" y="4662955"/>
                  <a:pt x="9892621" y="4654897"/>
                  <a:pt x="9889340" y="4644236"/>
                </a:cubicBezTo>
                <a:cubicBezTo>
                  <a:pt x="9886060" y="4633574"/>
                  <a:pt x="9884420" y="4621754"/>
                  <a:pt x="9884420" y="4608775"/>
                </a:cubicBezTo>
                <a:cubicBezTo>
                  <a:pt x="9884420" y="4595582"/>
                  <a:pt x="9886666" y="4583601"/>
                  <a:pt x="9891159" y="4572833"/>
                </a:cubicBezTo>
                <a:cubicBezTo>
                  <a:pt x="9894653" y="4564418"/>
                  <a:pt x="9900180" y="4557608"/>
                  <a:pt x="9907740" y="4552402"/>
                </a:cubicBezTo>
                <a:cubicBezTo>
                  <a:pt x="9915298" y="4547196"/>
                  <a:pt x="9923607" y="4544593"/>
                  <a:pt x="9932664" y="4544593"/>
                </a:cubicBezTo>
                <a:cubicBezTo>
                  <a:pt x="9943503" y="4544593"/>
                  <a:pt x="9953202" y="4548087"/>
                  <a:pt x="9961760" y="4555076"/>
                </a:cubicBezTo>
                <a:cubicBezTo>
                  <a:pt x="9970317" y="4562065"/>
                  <a:pt x="9976164" y="4572120"/>
                  <a:pt x="9979302" y="4585242"/>
                </a:cubicBezTo>
                <a:lnTo>
                  <a:pt x="9983474" y="4585242"/>
                </a:lnTo>
                <a:lnTo>
                  <a:pt x="9983474" y="4534966"/>
                </a:lnTo>
                <a:lnTo>
                  <a:pt x="9979302" y="4534966"/>
                </a:lnTo>
                <a:cubicBezTo>
                  <a:pt x="9978804" y="4538603"/>
                  <a:pt x="9977716" y="4541259"/>
                  <a:pt x="9976040" y="4542935"/>
                </a:cubicBezTo>
                <a:cubicBezTo>
                  <a:pt x="9974364" y="4544611"/>
                  <a:pt x="9972385" y="4545449"/>
                  <a:pt x="9970103" y="4545449"/>
                </a:cubicBezTo>
                <a:cubicBezTo>
                  <a:pt x="9968320" y="4545449"/>
                  <a:pt x="9964148" y="4544165"/>
                  <a:pt x="9957588" y="4541598"/>
                </a:cubicBezTo>
                <a:cubicBezTo>
                  <a:pt x="9946249" y="4537176"/>
                  <a:pt x="9935480" y="4534966"/>
                  <a:pt x="9925282" y="4534966"/>
                </a:cubicBezTo>
                <a:close/>
                <a:moveTo>
                  <a:pt x="9598238" y="4534966"/>
                </a:moveTo>
                <a:cubicBezTo>
                  <a:pt x="9585330" y="4534966"/>
                  <a:pt x="9574633" y="4539030"/>
                  <a:pt x="9566146" y="4547160"/>
                </a:cubicBezTo>
                <a:cubicBezTo>
                  <a:pt x="9557660" y="4555290"/>
                  <a:pt x="9553417" y="4565131"/>
                  <a:pt x="9553417" y="4576684"/>
                </a:cubicBezTo>
                <a:cubicBezTo>
                  <a:pt x="9553417" y="4583459"/>
                  <a:pt x="9554968" y="4589663"/>
                  <a:pt x="9558070" y="4595297"/>
                </a:cubicBezTo>
                <a:cubicBezTo>
                  <a:pt x="9561172" y="4600931"/>
                  <a:pt x="9565612" y="4606029"/>
                  <a:pt x="9571388" y="4610593"/>
                </a:cubicBezTo>
                <a:cubicBezTo>
                  <a:pt x="9577164" y="4615158"/>
                  <a:pt x="9586649" y="4620684"/>
                  <a:pt x="9599842" y="4627174"/>
                </a:cubicBezTo>
                <a:cubicBezTo>
                  <a:pt x="9609255" y="4631809"/>
                  <a:pt x="9615816" y="4635571"/>
                  <a:pt x="9619524" y="4638459"/>
                </a:cubicBezTo>
                <a:cubicBezTo>
                  <a:pt x="9623233" y="4641347"/>
                  <a:pt x="9625996" y="4644396"/>
                  <a:pt x="9627815" y="4647605"/>
                </a:cubicBezTo>
                <a:cubicBezTo>
                  <a:pt x="9629633" y="4650814"/>
                  <a:pt x="9630542" y="4654130"/>
                  <a:pt x="9630542" y="4657553"/>
                </a:cubicBezTo>
                <a:cubicBezTo>
                  <a:pt x="9630542" y="4663330"/>
                  <a:pt x="9628171" y="4668393"/>
                  <a:pt x="9623429" y="4672743"/>
                </a:cubicBezTo>
                <a:cubicBezTo>
                  <a:pt x="9618687" y="4677093"/>
                  <a:pt x="9612322" y="4679268"/>
                  <a:pt x="9604335" y="4679268"/>
                </a:cubicBezTo>
                <a:cubicBezTo>
                  <a:pt x="9593994" y="4679268"/>
                  <a:pt x="9584349" y="4675221"/>
                  <a:pt x="9575399" y="4667127"/>
                </a:cubicBezTo>
                <a:cubicBezTo>
                  <a:pt x="9566450" y="4659033"/>
                  <a:pt x="9560406" y="4647284"/>
                  <a:pt x="9557268" y="4631881"/>
                </a:cubicBezTo>
                <a:lnTo>
                  <a:pt x="9553310" y="4631881"/>
                </a:lnTo>
                <a:lnTo>
                  <a:pt x="9553310" y="4686649"/>
                </a:lnTo>
                <a:lnTo>
                  <a:pt x="9557268" y="4686649"/>
                </a:lnTo>
                <a:cubicBezTo>
                  <a:pt x="9558552" y="4683725"/>
                  <a:pt x="9560228" y="4681550"/>
                  <a:pt x="9562296" y="4680124"/>
                </a:cubicBezTo>
                <a:cubicBezTo>
                  <a:pt x="9564364" y="4678698"/>
                  <a:pt x="9566325" y="4677985"/>
                  <a:pt x="9568179" y="4677985"/>
                </a:cubicBezTo>
                <a:cubicBezTo>
                  <a:pt x="9570390" y="4677985"/>
                  <a:pt x="9573206" y="4678698"/>
                  <a:pt x="9576630" y="4680124"/>
                </a:cubicBezTo>
                <a:cubicBezTo>
                  <a:pt x="9582762" y="4682691"/>
                  <a:pt x="9587861" y="4684439"/>
                  <a:pt x="9591926" y="4685366"/>
                </a:cubicBezTo>
                <a:cubicBezTo>
                  <a:pt x="9595991" y="4686293"/>
                  <a:pt x="9600306" y="4686756"/>
                  <a:pt x="9604870" y="4686756"/>
                </a:cubicBezTo>
                <a:cubicBezTo>
                  <a:pt x="9619418" y="4686756"/>
                  <a:pt x="9631416" y="4682388"/>
                  <a:pt x="9640865" y="4673652"/>
                </a:cubicBezTo>
                <a:cubicBezTo>
                  <a:pt x="9650314" y="4664917"/>
                  <a:pt x="9655038" y="4654487"/>
                  <a:pt x="9655038" y="4642364"/>
                </a:cubicBezTo>
                <a:cubicBezTo>
                  <a:pt x="9655038" y="4632808"/>
                  <a:pt x="9652115" y="4624321"/>
                  <a:pt x="9646267" y="4616905"/>
                </a:cubicBezTo>
                <a:cubicBezTo>
                  <a:pt x="9640348" y="4609488"/>
                  <a:pt x="9628902" y="4601608"/>
                  <a:pt x="9611930" y="4593264"/>
                </a:cubicBezTo>
                <a:cubicBezTo>
                  <a:pt x="9599806" y="4587274"/>
                  <a:pt x="9592069" y="4583102"/>
                  <a:pt x="9588717" y="4580749"/>
                </a:cubicBezTo>
                <a:cubicBezTo>
                  <a:pt x="9584153" y="4577468"/>
                  <a:pt x="9580837" y="4574152"/>
                  <a:pt x="9578769" y="4570801"/>
                </a:cubicBezTo>
                <a:cubicBezTo>
                  <a:pt x="9577271" y="4568305"/>
                  <a:pt x="9576522" y="4565452"/>
                  <a:pt x="9576522" y="4562243"/>
                </a:cubicBezTo>
                <a:cubicBezTo>
                  <a:pt x="9576522" y="4557180"/>
                  <a:pt x="9578644" y="4552705"/>
                  <a:pt x="9582887" y="4548818"/>
                </a:cubicBezTo>
                <a:cubicBezTo>
                  <a:pt x="9587130" y="4544932"/>
                  <a:pt x="9592889" y="4542988"/>
                  <a:pt x="9600163" y="4542988"/>
                </a:cubicBezTo>
                <a:cubicBezTo>
                  <a:pt x="9609576" y="4542988"/>
                  <a:pt x="9618330" y="4546679"/>
                  <a:pt x="9626424" y="4554060"/>
                </a:cubicBezTo>
                <a:cubicBezTo>
                  <a:pt x="9634518" y="4561441"/>
                  <a:pt x="9639600" y="4571193"/>
                  <a:pt x="9641667" y="4583316"/>
                </a:cubicBezTo>
                <a:lnTo>
                  <a:pt x="9646053" y="4583316"/>
                </a:lnTo>
                <a:lnTo>
                  <a:pt x="9644876" y="4534966"/>
                </a:lnTo>
                <a:lnTo>
                  <a:pt x="9641667" y="4534966"/>
                </a:lnTo>
                <a:cubicBezTo>
                  <a:pt x="9640740" y="4539316"/>
                  <a:pt x="9639742" y="4542061"/>
                  <a:pt x="9638672" y="4543202"/>
                </a:cubicBezTo>
                <a:cubicBezTo>
                  <a:pt x="9637602" y="4544343"/>
                  <a:pt x="9636140" y="4544914"/>
                  <a:pt x="9634286" y="4544914"/>
                </a:cubicBezTo>
                <a:cubicBezTo>
                  <a:pt x="9632361" y="4544914"/>
                  <a:pt x="9628991" y="4543755"/>
                  <a:pt x="9624178" y="4541437"/>
                </a:cubicBezTo>
                <a:cubicBezTo>
                  <a:pt x="9619364" y="4539120"/>
                  <a:pt x="9615282" y="4537533"/>
                  <a:pt x="9611930" y="4536677"/>
                </a:cubicBezTo>
                <a:cubicBezTo>
                  <a:pt x="9607508" y="4535536"/>
                  <a:pt x="9602944" y="4534966"/>
                  <a:pt x="9598238" y="4534966"/>
                </a:cubicBezTo>
                <a:close/>
                <a:moveTo>
                  <a:pt x="9379162" y="4534966"/>
                </a:moveTo>
                <a:cubicBezTo>
                  <a:pt x="9366254" y="4534966"/>
                  <a:pt x="9355558" y="4539030"/>
                  <a:pt x="9347071" y="4547160"/>
                </a:cubicBezTo>
                <a:cubicBezTo>
                  <a:pt x="9338585" y="4555290"/>
                  <a:pt x="9334342" y="4565131"/>
                  <a:pt x="9334342" y="4576684"/>
                </a:cubicBezTo>
                <a:cubicBezTo>
                  <a:pt x="9334342" y="4583459"/>
                  <a:pt x="9335893" y="4589663"/>
                  <a:pt x="9338995" y="4595297"/>
                </a:cubicBezTo>
                <a:cubicBezTo>
                  <a:pt x="9342097" y="4600931"/>
                  <a:pt x="9346536" y="4606029"/>
                  <a:pt x="9352312" y="4610593"/>
                </a:cubicBezTo>
                <a:cubicBezTo>
                  <a:pt x="9358089" y="4615158"/>
                  <a:pt x="9367574" y="4620684"/>
                  <a:pt x="9380767" y="4627174"/>
                </a:cubicBezTo>
                <a:cubicBezTo>
                  <a:pt x="9390180" y="4631809"/>
                  <a:pt x="9396741" y="4635571"/>
                  <a:pt x="9400449" y="4638459"/>
                </a:cubicBezTo>
                <a:cubicBezTo>
                  <a:pt x="9404158" y="4641347"/>
                  <a:pt x="9406921" y="4644396"/>
                  <a:pt x="9408740" y="4647605"/>
                </a:cubicBezTo>
                <a:cubicBezTo>
                  <a:pt x="9410558" y="4650814"/>
                  <a:pt x="9411468" y="4654130"/>
                  <a:pt x="9411468" y="4657553"/>
                </a:cubicBezTo>
                <a:cubicBezTo>
                  <a:pt x="9411468" y="4663330"/>
                  <a:pt x="9409096" y="4668393"/>
                  <a:pt x="9404354" y="4672743"/>
                </a:cubicBezTo>
                <a:cubicBezTo>
                  <a:pt x="9399612" y="4677093"/>
                  <a:pt x="9393247" y="4679268"/>
                  <a:pt x="9385260" y="4679268"/>
                </a:cubicBezTo>
                <a:cubicBezTo>
                  <a:pt x="9374919" y="4679268"/>
                  <a:pt x="9365274" y="4675221"/>
                  <a:pt x="9356324" y="4667127"/>
                </a:cubicBezTo>
                <a:cubicBezTo>
                  <a:pt x="9347374" y="4659033"/>
                  <a:pt x="9341330" y="4647284"/>
                  <a:pt x="9338192" y="4631881"/>
                </a:cubicBezTo>
                <a:lnTo>
                  <a:pt x="9334234" y="4631881"/>
                </a:lnTo>
                <a:lnTo>
                  <a:pt x="9334234" y="4686649"/>
                </a:lnTo>
                <a:lnTo>
                  <a:pt x="9338192" y="4686649"/>
                </a:lnTo>
                <a:cubicBezTo>
                  <a:pt x="9339476" y="4683725"/>
                  <a:pt x="9341152" y="4681550"/>
                  <a:pt x="9343220" y="4680124"/>
                </a:cubicBezTo>
                <a:cubicBezTo>
                  <a:pt x="9345288" y="4678698"/>
                  <a:pt x="9347250" y="4677985"/>
                  <a:pt x="9349104" y="4677985"/>
                </a:cubicBezTo>
                <a:cubicBezTo>
                  <a:pt x="9351314" y="4677985"/>
                  <a:pt x="9354131" y="4678698"/>
                  <a:pt x="9357554" y="4680124"/>
                </a:cubicBezTo>
                <a:cubicBezTo>
                  <a:pt x="9363687" y="4682691"/>
                  <a:pt x="9368786" y="4684439"/>
                  <a:pt x="9372851" y="4685366"/>
                </a:cubicBezTo>
                <a:cubicBezTo>
                  <a:pt x="9376916" y="4686293"/>
                  <a:pt x="9381230" y="4686756"/>
                  <a:pt x="9385794" y="4686756"/>
                </a:cubicBezTo>
                <a:cubicBezTo>
                  <a:pt x="9400342" y="4686756"/>
                  <a:pt x="9412341" y="4682388"/>
                  <a:pt x="9421790" y="4673652"/>
                </a:cubicBezTo>
                <a:cubicBezTo>
                  <a:pt x="9431239" y="4664917"/>
                  <a:pt x="9435964" y="4654487"/>
                  <a:pt x="9435964" y="4642364"/>
                </a:cubicBezTo>
                <a:cubicBezTo>
                  <a:pt x="9435964" y="4632808"/>
                  <a:pt x="9433040" y="4624321"/>
                  <a:pt x="9427192" y="4616905"/>
                </a:cubicBezTo>
                <a:cubicBezTo>
                  <a:pt x="9421273" y="4609488"/>
                  <a:pt x="9409828" y="4601608"/>
                  <a:pt x="9392854" y="4593264"/>
                </a:cubicBezTo>
                <a:cubicBezTo>
                  <a:pt x="9380731" y="4587274"/>
                  <a:pt x="9372994" y="4583102"/>
                  <a:pt x="9369642" y="4580749"/>
                </a:cubicBezTo>
                <a:cubicBezTo>
                  <a:pt x="9365078" y="4577468"/>
                  <a:pt x="9361762" y="4574152"/>
                  <a:pt x="9359694" y="4570801"/>
                </a:cubicBezTo>
                <a:cubicBezTo>
                  <a:pt x="9358196" y="4568305"/>
                  <a:pt x="9357447" y="4565452"/>
                  <a:pt x="9357447" y="4562243"/>
                </a:cubicBezTo>
                <a:cubicBezTo>
                  <a:pt x="9357447" y="4557180"/>
                  <a:pt x="9359569" y="4552705"/>
                  <a:pt x="9363812" y="4548818"/>
                </a:cubicBezTo>
                <a:cubicBezTo>
                  <a:pt x="9368055" y="4544932"/>
                  <a:pt x="9373814" y="4542988"/>
                  <a:pt x="9381088" y="4542988"/>
                </a:cubicBezTo>
                <a:cubicBezTo>
                  <a:pt x="9390501" y="4542988"/>
                  <a:pt x="9399255" y="4546679"/>
                  <a:pt x="9407349" y="4554060"/>
                </a:cubicBezTo>
                <a:cubicBezTo>
                  <a:pt x="9415443" y="4561441"/>
                  <a:pt x="9420524" y="4571193"/>
                  <a:pt x="9422592" y="4583316"/>
                </a:cubicBezTo>
                <a:lnTo>
                  <a:pt x="9426978" y="4583316"/>
                </a:lnTo>
                <a:lnTo>
                  <a:pt x="9425802" y="4534966"/>
                </a:lnTo>
                <a:lnTo>
                  <a:pt x="9422592" y="4534966"/>
                </a:lnTo>
                <a:cubicBezTo>
                  <a:pt x="9421665" y="4539316"/>
                  <a:pt x="9420667" y="4542061"/>
                  <a:pt x="9419597" y="4543202"/>
                </a:cubicBezTo>
                <a:cubicBezTo>
                  <a:pt x="9418528" y="4544343"/>
                  <a:pt x="9417066" y="4544914"/>
                  <a:pt x="9415211" y="4544914"/>
                </a:cubicBezTo>
                <a:cubicBezTo>
                  <a:pt x="9413286" y="4544914"/>
                  <a:pt x="9409916" y="4543755"/>
                  <a:pt x="9405102" y="4541437"/>
                </a:cubicBezTo>
                <a:cubicBezTo>
                  <a:pt x="9400289" y="4539120"/>
                  <a:pt x="9396206" y="4537533"/>
                  <a:pt x="9392854" y="4536677"/>
                </a:cubicBezTo>
                <a:cubicBezTo>
                  <a:pt x="9388433" y="4535536"/>
                  <a:pt x="9383869" y="4534966"/>
                  <a:pt x="9379162" y="4534966"/>
                </a:cubicBezTo>
                <a:close/>
                <a:moveTo>
                  <a:pt x="8020283" y="4534966"/>
                </a:moveTo>
                <a:cubicBezTo>
                  <a:pt x="8006448" y="4534966"/>
                  <a:pt x="7993380" y="4538389"/>
                  <a:pt x="7981078" y="4545235"/>
                </a:cubicBezTo>
                <a:cubicBezTo>
                  <a:pt x="7968777" y="4552081"/>
                  <a:pt x="7959007" y="4561708"/>
                  <a:pt x="7951768" y="4574117"/>
                </a:cubicBezTo>
                <a:cubicBezTo>
                  <a:pt x="7944530" y="4586525"/>
                  <a:pt x="7940911" y="4599647"/>
                  <a:pt x="7940911" y="4613482"/>
                </a:cubicBezTo>
                <a:cubicBezTo>
                  <a:pt x="7940911" y="4626603"/>
                  <a:pt x="7944173" y="4638976"/>
                  <a:pt x="7950699" y="4650600"/>
                </a:cubicBezTo>
                <a:cubicBezTo>
                  <a:pt x="7957224" y="4662224"/>
                  <a:pt x="7966494" y="4671139"/>
                  <a:pt x="7978511" y="4677343"/>
                </a:cubicBezTo>
                <a:cubicBezTo>
                  <a:pt x="7990527" y="4683547"/>
                  <a:pt x="8004273" y="4686649"/>
                  <a:pt x="8019748" y="4686649"/>
                </a:cubicBezTo>
                <a:cubicBezTo>
                  <a:pt x="8031515" y="4686649"/>
                  <a:pt x="8041802" y="4684742"/>
                  <a:pt x="8050609" y="4680926"/>
                </a:cubicBezTo>
                <a:cubicBezTo>
                  <a:pt x="8059416" y="4677111"/>
                  <a:pt x="8067884" y="4670960"/>
                  <a:pt x="8076014" y="4662474"/>
                </a:cubicBezTo>
                <a:lnTo>
                  <a:pt x="8076014" y="4649959"/>
                </a:lnTo>
                <a:cubicBezTo>
                  <a:pt x="8067599" y="4659728"/>
                  <a:pt x="8059594" y="4666610"/>
                  <a:pt x="8051999" y="4670604"/>
                </a:cubicBezTo>
                <a:cubicBezTo>
                  <a:pt x="8044405" y="4674597"/>
                  <a:pt x="8036043" y="4676594"/>
                  <a:pt x="8026915" y="4676594"/>
                </a:cubicBezTo>
                <a:cubicBezTo>
                  <a:pt x="8015790" y="4676594"/>
                  <a:pt x="8006733" y="4673866"/>
                  <a:pt x="7999744" y="4668411"/>
                </a:cubicBezTo>
                <a:cubicBezTo>
                  <a:pt x="7992756" y="4662955"/>
                  <a:pt x="7987621" y="4654897"/>
                  <a:pt x="7984341" y="4644236"/>
                </a:cubicBezTo>
                <a:cubicBezTo>
                  <a:pt x="7981060" y="4633574"/>
                  <a:pt x="7979420" y="4621754"/>
                  <a:pt x="7979420" y="4608775"/>
                </a:cubicBezTo>
                <a:cubicBezTo>
                  <a:pt x="7979420" y="4595582"/>
                  <a:pt x="7981666" y="4583601"/>
                  <a:pt x="7986159" y="4572833"/>
                </a:cubicBezTo>
                <a:cubicBezTo>
                  <a:pt x="7989653" y="4564418"/>
                  <a:pt x="7995180" y="4557608"/>
                  <a:pt x="8002740" y="4552402"/>
                </a:cubicBezTo>
                <a:cubicBezTo>
                  <a:pt x="8010299" y="4547196"/>
                  <a:pt x="8018607" y="4544593"/>
                  <a:pt x="8027664" y="4544593"/>
                </a:cubicBezTo>
                <a:cubicBezTo>
                  <a:pt x="8038503" y="4544593"/>
                  <a:pt x="8048202" y="4548087"/>
                  <a:pt x="8056760" y="4555076"/>
                </a:cubicBezTo>
                <a:cubicBezTo>
                  <a:pt x="8065317" y="4562065"/>
                  <a:pt x="8071165" y="4572120"/>
                  <a:pt x="8074303" y="4585242"/>
                </a:cubicBezTo>
                <a:lnTo>
                  <a:pt x="8078475" y="4585242"/>
                </a:lnTo>
                <a:lnTo>
                  <a:pt x="8078475" y="4534966"/>
                </a:lnTo>
                <a:lnTo>
                  <a:pt x="8074303" y="4534966"/>
                </a:lnTo>
                <a:cubicBezTo>
                  <a:pt x="8073804" y="4538603"/>
                  <a:pt x="8072716" y="4541259"/>
                  <a:pt x="8071040" y="4542935"/>
                </a:cubicBezTo>
                <a:cubicBezTo>
                  <a:pt x="8069364" y="4544611"/>
                  <a:pt x="8067385" y="4545449"/>
                  <a:pt x="8065103" y="4545449"/>
                </a:cubicBezTo>
                <a:cubicBezTo>
                  <a:pt x="8063320" y="4545449"/>
                  <a:pt x="8059149" y="4544165"/>
                  <a:pt x="8052588" y="4541598"/>
                </a:cubicBezTo>
                <a:cubicBezTo>
                  <a:pt x="8041249" y="4537176"/>
                  <a:pt x="8030481" y="4534966"/>
                  <a:pt x="8020283" y="4534966"/>
                </a:cubicBezTo>
                <a:close/>
                <a:moveTo>
                  <a:pt x="9098319" y="4534859"/>
                </a:moveTo>
                <a:cubicBezTo>
                  <a:pt x="9075071" y="4534859"/>
                  <a:pt x="9055781" y="4542382"/>
                  <a:pt x="9040448" y="4557429"/>
                </a:cubicBezTo>
                <a:cubicBezTo>
                  <a:pt x="9025116" y="4572476"/>
                  <a:pt x="9017450" y="4590911"/>
                  <a:pt x="9017450" y="4612733"/>
                </a:cubicBezTo>
                <a:cubicBezTo>
                  <a:pt x="9017450" y="4624927"/>
                  <a:pt x="9019946" y="4635945"/>
                  <a:pt x="9024938" y="4645787"/>
                </a:cubicBezTo>
                <a:cubicBezTo>
                  <a:pt x="9028860" y="4653417"/>
                  <a:pt x="9034298" y="4660281"/>
                  <a:pt x="9041250" y="4666378"/>
                </a:cubicBezTo>
                <a:cubicBezTo>
                  <a:pt x="9048204" y="4672476"/>
                  <a:pt x="9056226" y="4677396"/>
                  <a:pt x="9065319" y="4681140"/>
                </a:cubicBezTo>
                <a:cubicBezTo>
                  <a:pt x="9074411" y="4684884"/>
                  <a:pt x="9085839" y="4686756"/>
                  <a:pt x="9099603" y="4686756"/>
                </a:cubicBezTo>
                <a:cubicBezTo>
                  <a:pt x="9110371" y="4686756"/>
                  <a:pt x="9120765" y="4685704"/>
                  <a:pt x="9130784" y="4683601"/>
                </a:cubicBezTo>
                <a:cubicBezTo>
                  <a:pt x="9140804" y="4681497"/>
                  <a:pt x="9150449" y="4678377"/>
                  <a:pt x="9159720" y="4674241"/>
                </a:cubicBezTo>
                <a:lnTo>
                  <a:pt x="9159720" y="4644075"/>
                </a:lnTo>
                <a:cubicBezTo>
                  <a:pt x="9159720" y="4638798"/>
                  <a:pt x="9160041" y="4635482"/>
                  <a:pt x="9160683" y="4634127"/>
                </a:cubicBezTo>
                <a:cubicBezTo>
                  <a:pt x="9161824" y="4631560"/>
                  <a:pt x="9163446" y="4629723"/>
                  <a:pt x="9165550" y="4628618"/>
                </a:cubicBezTo>
                <a:cubicBezTo>
                  <a:pt x="9167654" y="4627513"/>
                  <a:pt x="9171380" y="4626782"/>
                  <a:pt x="9176728" y="4626425"/>
                </a:cubicBezTo>
                <a:lnTo>
                  <a:pt x="9176728" y="4622467"/>
                </a:lnTo>
                <a:lnTo>
                  <a:pt x="9106235" y="4622467"/>
                </a:lnTo>
                <a:lnTo>
                  <a:pt x="9106235" y="4626425"/>
                </a:lnTo>
                <a:lnTo>
                  <a:pt x="9109979" y="4626425"/>
                </a:lnTo>
                <a:cubicBezTo>
                  <a:pt x="9113473" y="4626425"/>
                  <a:pt x="9116450" y="4627103"/>
                  <a:pt x="9118911" y="4628458"/>
                </a:cubicBezTo>
                <a:cubicBezTo>
                  <a:pt x="9121371" y="4629812"/>
                  <a:pt x="9122994" y="4631328"/>
                  <a:pt x="9123778" y="4633004"/>
                </a:cubicBezTo>
                <a:cubicBezTo>
                  <a:pt x="9124562" y="4634680"/>
                  <a:pt x="9124955" y="4638370"/>
                  <a:pt x="9124955" y="4644075"/>
                </a:cubicBezTo>
                <a:lnTo>
                  <a:pt x="9124955" y="4674241"/>
                </a:lnTo>
                <a:cubicBezTo>
                  <a:pt x="9121104" y="4675667"/>
                  <a:pt x="9117342" y="4676755"/>
                  <a:pt x="9113669" y="4677503"/>
                </a:cubicBezTo>
                <a:cubicBezTo>
                  <a:pt x="9109996" y="4678252"/>
                  <a:pt x="9106413" y="4678627"/>
                  <a:pt x="9102919" y="4678627"/>
                </a:cubicBezTo>
                <a:cubicBezTo>
                  <a:pt x="9092864" y="4678627"/>
                  <a:pt x="9084181" y="4676166"/>
                  <a:pt x="9076872" y="4671246"/>
                </a:cubicBezTo>
                <a:cubicBezTo>
                  <a:pt x="9069562" y="4666325"/>
                  <a:pt x="9064267" y="4658623"/>
                  <a:pt x="9060986" y="4648140"/>
                </a:cubicBezTo>
                <a:cubicBezTo>
                  <a:pt x="9057706" y="4637657"/>
                  <a:pt x="9056066" y="4625462"/>
                  <a:pt x="9056066" y="4611556"/>
                </a:cubicBezTo>
                <a:cubicBezTo>
                  <a:pt x="9056066" y="4600075"/>
                  <a:pt x="9057564" y="4588879"/>
                  <a:pt x="9060558" y="4577968"/>
                </a:cubicBezTo>
                <a:cubicBezTo>
                  <a:pt x="9063554" y="4567057"/>
                  <a:pt x="9068652" y="4558552"/>
                  <a:pt x="9075855" y="4552455"/>
                </a:cubicBezTo>
                <a:cubicBezTo>
                  <a:pt x="9083058" y="4546358"/>
                  <a:pt x="9092079" y="4543309"/>
                  <a:pt x="9102919" y="4543309"/>
                </a:cubicBezTo>
                <a:cubicBezTo>
                  <a:pt x="9114258" y="4543309"/>
                  <a:pt x="9124705" y="4546946"/>
                  <a:pt x="9134261" y="4554220"/>
                </a:cubicBezTo>
                <a:cubicBezTo>
                  <a:pt x="9143817" y="4561494"/>
                  <a:pt x="9150984" y="4572120"/>
                  <a:pt x="9155762" y="4586097"/>
                </a:cubicBezTo>
                <a:lnTo>
                  <a:pt x="9159720" y="4586097"/>
                </a:lnTo>
                <a:lnTo>
                  <a:pt x="9159720" y="4534966"/>
                </a:lnTo>
                <a:lnTo>
                  <a:pt x="9155762" y="4534966"/>
                </a:lnTo>
                <a:cubicBezTo>
                  <a:pt x="9154336" y="4539030"/>
                  <a:pt x="9152767" y="4541794"/>
                  <a:pt x="9151056" y="4543256"/>
                </a:cubicBezTo>
                <a:cubicBezTo>
                  <a:pt x="9149344" y="4544718"/>
                  <a:pt x="9147490" y="4545449"/>
                  <a:pt x="9145493" y="4545449"/>
                </a:cubicBezTo>
                <a:cubicBezTo>
                  <a:pt x="9144209" y="4545449"/>
                  <a:pt x="9140055" y="4544111"/>
                  <a:pt x="9133031" y="4541437"/>
                </a:cubicBezTo>
                <a:cubicBezTo>
                  <a:pt x="9126006" y="4538763"/>
                  <a:pt x="9120926" y="4537141"/>
                  <a:pt x="9117788" y="4536570"/>
                </a:cubicBezTo>
                <a:cubicBezTo>
                  <a:pt x="9112011" y="4535429"/>
                  <a:pt x="9105522" y="4534859"/>
                  <a:pt x="9098319" y="4534859"/>
                </a:cubicBezTo>
                <a:close/>
                <a:moveTo>
                  <a:pt x="2370020" y="4393136"/>
                </a:moveTo>
                <a:cubicBezTo>
                  <a:pt x="2390457" y="4393136"/>
                  <a:pt x="2406196" y="4396062"/>
                  <a:pt x="2417236" y="4401916"/>
                </a:cubicBezTo>
                <a:cubicBezTo>
                  <a:pt x="2428276" y="4407770"/>
                  <a:pt x="2436945" y="4416688"/>
                  <a:pt x="2443240" y="4428671"/>
                </a:cubicBezTo>
                <a:cubicBezTo>
                  <a:pt x="2449536" y="4440653"/>
                  <a:pt x="2452684" y="4456065"/>
                  <a:pt x="2452684" y="4474907"/>
                </a:cubicBezTo>
                <a:cubicBezTo>
                  <a:pt x="2452684" y="4503811"/>
                  <a:pt x="2445749" y="4525717"/>
                  <a:pt x="2431879" y="4540627"/>
                </a:cubicBezTo>
                <a:cubicBezTo>
                  <a:pt x="2418011" y="4555536"/>
                  <a:pt x="2398122" y="4562990"/>
                  <a:pt x="2372211" y="4562990"/>
                </a:cubicBezTo>
                <a:cubicBezTo>
                  <a:pt x="2362903" y="4562990"/>
                  <a:pt x="2352958" y="4561618"/>
                  <a:pt x="2342374" y="4558874"/>
                </a:cubicBezTo>
                <a:lnTo>
                  <a:pt x="2342374" y="4543508"/>
                </a:lnTo>
                <a:lnTo>
                  <a:pt x="2341824" y="4471614"/>
                </a:lnTo>
                <a:lnTo>
                  <a:pt x="2342374" y="4400544"/>
                </a:lnTo>
                <a:lnTo>
                  <a:pt x="2342374" y="4393410"/>
                </a:lnTo>
                <a:close/>
                <a:moveTo>
                  <a:pt x="7028734" y="4373752"/>
                </a:moveTo>
                <a:cubicBezTo>
                  <a:pt x="7039645" y="4373681"/>
                  <a:pt x="7047846" y="4374715"/>
                  <a:pt x="7053337" y="4376854"/>
                </a:cubicBezTo>
                <a:cubicBezTo>
                  <a:pt x="7058828" y="4378994"/>
                  <a:pt x="7063143" y="4382755"/>
                  <a:pt x="7066281" y="4388140"/>
                </a:cubicBezTo>
                <a:cubicBezTo>
                  <a:pt x="7069418" y="4393524"/>
                  <a:pt x="7070987" y="4399603"/>
                  <a:pt x="7070987" y="4406378"/>
                </a:cubicBezTo>
                <a:cubicBezTo>
                  <a:pt x="7070987" y="4412297"/>
                  <a:pt x="7069704" y="4417663"/>
                  <a:pt x="7067136" y="4422477"/>
                </a:cubicBezTo>
                <a:cubicBezTo>
                  <a:pt x="7064569" y="4427291"/>
                  <a:pt x="7060879" y="4430963"/>
                  <a:pt x="7056065" y="4433495"/>
                </a:cubicBezTo>
                <a:cubicBezTo>
                  <a:pt x="7051251" y="4436027"/>
                  <a:pt x="7045992" y="4437292"/>
                  <a:pt x="7040287" y="4437292"/>
                </a:cubicBezTo>
                <a:cubicBezTo>
                  <a:pt x="7036436" y="4437292"/>
                  <a:pt x="7033530" y="4436312"/>
                  <a:pt x="7031569" y="4434351"/>
                </a:cubicBezTo>
                <a:cubicBezTo>
                  <a:pt x="7029608" y="4432390"/>
                  <a:pt x="7028627" y="4429484"/>
                  <a:pt x="7028627" y="4425633"/>
                </a:cubicBezTo>
                <a:lnTo>
                  <a:pt x="7028734" y="4420284"/>
                </a:lnTo>
                <a:close/>
                <a:moveTo>
                  <a:pt x="7817165" y="4346047"/>
                </a:moveTo>
                <a:lnTo>
                  <a:pt x="7838773" y="4396002"/>
                </a:lnTo>
                <a:lnTo>
                  <a:pt x="7794915" y="4396002"/>
                </a:lnTo>
                <a:close/>
                <a:moveTo>
                  <a:pt x="7188515" y="4346047"/>
                </a:moveTo>
                <a:lnTo>
                  <a:pt x="7210123" y="4396002"/>
                </a:lnTo>
                <a:lnTo>
                  <a:pt x="7166265" y="4396002"/>
                </a:lnTo>
                <a:close/>
                <a:moveTo>
                  <a:pt x="7961863" y="4308393"/>
                </a:moveTo>
                <a:cubicBezTo>
                  <a:pt x="7973772" y="4308322"/>
                  <a:pt x="7982294" y="4309392"/>
                  <a:pt x="7987429" y="4311602"/>
                </a:cubicBezTo>
                <a:cubicBezTo>
                  <a:pt x="7994703" y="4314740"/>
                  <a:pt x="8000658" y="4320659"/>
                  <a:pt x="8005293" y="4329360"/>
                </a:cubicBezTo>
                <a:cubicBezTo>
                  <a:pt x="8011141" y="4340484"/>
                  <a:pt x="8014065" y="4355353"/>
                  <a:pt x="8014065" y="4373966"/>
                </a:cubicBezTo>
                <a:cubicBezTo>
                  <a:pt x="8014065" y="4397072"/>
                  <a:pt x="8009786" y="4414116"/>
                  <a:pt x="8001228" y="4425098"/>
                </a:cubicBezTo>
                <a:cubicBezTo>
                  <a:pt x="7994952" y="4433228"/>
                  <a:pt x="7985860" y="4437292"/>
                  <a:pt x="7973951" y="4437292"/>
                </a:cubicBezTo>
                <a:cubicBezTo>
                  <a:pt x="7970314" y="4437292"/>
                  <a:pt x="7967532" y="4436758"/>
                  <a:pt x="7965607" y="4435688"/>
                </a:cubicBezTo>
                <a:cubicBezTo>
                  <a:pt x="7964252" y="4434975"/>
                  <a:pt x="7963289" y="4433941"/>
                  <a:pt x="7962719" y="4432586"/>
                </a:cubicBezTo>
                <a:cubicBezTo>
                  <a:pt x="7962148" y="4431231"/>
                  <a:pt x="7961863" y="4427558"/>
                  <a:pt x="7961863" y="4421568"/>
                </a:cubicBezTo>
                <a:close/>
                <a:moveTo>
                  <a:pt x="7028734" y="4308286"/>
                </a:moveTo>
                <a:cubicBezTo>
                  <a:pt x="7039146" y="4308215"/>
                  <a:pt x="7046705" y="4309249"/>
                  <a:pt x="7051412" y="4311389"/>
                </a:cubicBezTo>
                <a:cubicBezTo>
                  <a:pt x="7056118" y="4313528"/>
                  <a:pt x="7059738" y="4316648"/>
                  <a:pt x="7062269" y="4320748"/>
                </a:cubicBezTo>
                <a:cubicBezTo>
                  <a:pt x="7064801" y="4324849"/>
                  <a:pt x="7066067" y="4330108"/>
                  <a:pt x="7066067" y="4336527"/>
                </a:cubicBezTo>
                <a:cubicBezTo>
                  <a:pt x="7066067" y="4342945"/>
                  <a:pt x="7064783" y="4348222"/>
                  <a:pt x="7062216" y="4352358"/>
                </a:cubicBezTo>
                <a:cubicBezTo>
                  <a:pt x="7059648" y="4356494"/>
                  <a:pt x="7055958" y="4359703"/>
                  <a:pt x="7051144" y="4361985"/>
                </a:cubicBezTo>
                <a:cubicBezTo>
                  <a:pt x="7046331" y="4364267"/>
                  <a:pt x="7038861" y="4365408"/>
                  <a:pt x="7028734" y="4365408"/>
                </a:cubicBezTo>
                <a:close/>
                <a:moveTo>
                  <a:pt x="10171663" y="4307965"/>
                </a:moveTo>
                <a:lnTo>
                  <a:pt x="10183109" y="4307965"/>
                </a:lnTo>
                <a:cubicBezTo>
                  <a:pt x="10194590" y="4307965"/>
                  <a:pt x="10202916" y="4310604"/>
                  <a:pt x="10208086" y="4315881"/>
                </a:cubicBezTo>
                <a:cubicBezTo>
                  <a:pt x="10213256" y="4321158"/>
                  <a:pt x="10215842" y="4329324"/>
                  <a:pt x="10215842" y="4340377"/>
                </a:cubicBezTo>
                <a:cubicBezTo>
                  <a:pt x="10215842" y="4348008"/>
                  <a:pt x="10214433" y="4354194"/>
                  <a:pt x="10211616" y="4358937"/>
                </a:cubicBezTo>
                <a:cubicBezTo>
                  <a:pt x="10208799" y="4363679"/>
                  <a:pt x="10204930" y="4366960"/>
                  <a:pt x="10200010" y="4368778"/>
                </a:cubicBezTo>
                <a:cubicBezTo>
                  <a:pt x="10195089" y="4370597"/>
                  <a:pt x="10187673" y="4371506"/>
                  <a:pt x="10177760" y="4371506"/>
                </a:cubicBezTo>
                <a:lnTo>
                  <a:pt x="10171663" y="4371506"/>
                </a:lnTo>
                <a:close/>
                <a:moveTo>
                  <a:pt x="9228688" y="4307965"/>
                </a:moveTo>
                <a:lnTo>
                  <a:pt x="9240134" y="4307965"/>
                </a:lnTo>
                <a:cubicBezTo>
                  <a:pt x="9251615" y="4307965"/>
                  <a:pt x="9259941" y="4310604"/>
                  <a:pt x="9265111" y="4315881"/>
                </a:cubicBezTo>
                <a:cubicBezTo>
                  <a:pt x="9270282" y="4321158"/>
                  <a:pt x="9272866" y="4329324"/>
                  <a:pt x="9272866" y="4340377"/>
                </a:cubicBezTo>
                <a:cubicBezTo>
                  <a:pt x="9272866" y="4348008"/>
                  <a:pt x="9271458" y="4354194"/>
                  <a:pt x="9268641" y="4358937"/>
                </a:cubicBezTo>
                <a:cubicBezTo>
                  <a:pt x="9265824" y="4363679"/>
                  <a:pt x="9261956" y="4366960"/>
                  <a:pt x="9257035" y="4368778"/>
                </a:cubicBezTo>
                <a:cubicBezTo>
                  <a:pt x="9252114" y="4370597"/>
                  <a:pt x="9244698" y="4371506"/>
                  <a:pt x="9234785" y="4371506"/>
                </a:cubicBezTo>
                <a:lnTo>
                  <a:pt x="9228688" y="4371506"/>
                </a:lnTo>
                <a:close/>
                <a:moveTo>
                  <a:pt x="10361293" y="4304970"/>
                </a:moveTo>
                <a:cubicBezTo>
                  <a:pt x="10368496" y="4304970"/>
                  <a:pt x="10374861" y="4306931"/>
                  <a:pt x="10380387" y="4310854"/>
                </a:cubicBezTo>
                <a:cubicBezTo>
                  <a:pt x="10385914" y="4314776"/>
                  <a:pt x="10390460" y="4321497"/>
                  <a:pt x="10394026" y="4331018"/>
                </a:cubicBezTo>
                <a:cubicBezTo>
                  <a:pt x="10397592" y="4340538"/>
                  <a:pt x="10399374" y="4354890"/>
                  <a:pt x="10399374" y="4374073"/>
                </a:cubicBezTo>
                <a:cubicBezTo>
                  <a:pt x="10399374" y="4390190"/>
                  <a:pt x="10397627" y="4403258"/>
                  <a:pt x="10394133" y="4413278"/>
                </a:cubicBezTo>
                <a:cubicBezTo>
                  <a:pt x="10390639" y="4423297"/>
                  <a:pt x="10385754" y="4430589"/>
                  <a:pt x="10379478" y="4435153"/>
                </a:cubicBezTo>
                <a:cubicBezTo>
                  <a:pt x="10374558" y="4438719"/>
                  <a:pt x="10368424" y="4440502"/>
                  <a:pt x="10361079" y="4440502"/>
                </a:cubicBezTo>
                <a:cubicBezTo>
                  <a:pt x="10350168" y="4440502"/>
                  <a:pt x="10341682" y="4436365"/>
                  <a:pt x="10335620" y="4428093"/>
                </a:cubicBezTo>
                <a:cubicBezTo>
                  <a:pt x="10326920" y="4416255"/>
                  <a:pt x="10322570" y="4397963"/>
                  <a:pt x="10322570" y="4373217"/>
                </a:cubicBezTo>
                <a:cubicBezTo>
                  <a:pt x="10322570" y="4352394"/>
                  <a:pt x="10325387" y="4336420"/>
                  <a:pt x="10331020" y="4325295"/>
                </a:cubicBezTo>
                <a:cubicBezTo>
                  <a:pt x="10337938" y="4311745"/>
                  <a:pt x="10348029" y="4304970"/>
                  <a:pt x="10361293" y="4304970"/>
                </a:cubicBezTo>
                <a:close/>
                <a:moveTo>
                  <a:pt x="8923018" y="4304970"/>
                </a:moveTo>
                <a:cubicBezTo>
                  <a:pt x="8930221" y="4304970"/>
                  <a:pt x="8936586" y="4306931"/>
                  <a:pt x="8942112" y="4310854"/>
                </a:cubicBezTo>
                <a:cubicBezTo>
                  <a:pt x="8947639" y="4314776"/>
                  <a:pt x="8952185" y="4321497"/>
                  <a:pt x="8955751" y="4331018"/>
                </a:cubicBezTo>
                <a:cubicBezTo>
                  <a:pt x="8959317" y="4340538"/>
                  <a:pt x="8961100" y="4354890"/>
                  <a:pt x="8961100" y="4374073"/>
                </a:cubicBezTo>
                <a:cubicBezTo>
                  <a:pt x="8961100" y="4390190"/>
                  <a:pt x="8959352" y="4403258"/>
                  <a:pt x="8955858" y="4413278"/>
                </a:cubicBezTo>
                <a:cubicBezTo>
                  <a:pt x="8952364" y="4423297"/>
                  <a:pt x="8947479" y="4430589"/>
                  <a:pt x="8941203" y="4435153"/>
                </a:cubicBezTo>
                <a:cubicBezTo>
                  <a:pt x="8936282" y="4438719"/>
                  <a:pt x="8930149" y="4440502"/>
                  <a:pt x="8922804" y="4440502"/>
                </a:cubicBezTo>
                <a:cubicBezTo>
                  <a:pt x="8911893" y="4440502"/>
                  <a:pt x="8903407" y="4436365"/>
                  <a:pt x="8897345" y="4428093"/>
                </a:cubicBezTo>
                <a:cubicBezTo>
                  <a:pt x="8888645" y="4416255"/>
                  <a:pt x="8884295" y="4397963"/>
                  <a:pt x="8884295" y="4373217"/>
                </a:cubicBezTo>
                <a:cubicBezTo>
                  <a:pt x="8884295" y="4352394"/>
                  <a:pt x="8887112" y="4336420"/>
                  <a:pt x="8892746" y="4325295"/>
                </a:cubicBezTo>
                <a:cubicBezTo>
                  <a:pt x="8899663" y="4311745"/>
                  <a:pt x="8909754" y="4304970"/>
                  <a:pt x="8923018" y="4304970"/>
                </a:cubicBezTo>
                <a:close/>
                <a:moveTo>
                  <a:pt x="10784821" y="4300157"/>
                </a:moveTo>
                <a:lnTo>
                  <a:pt x="10784821" y="4304115"/>
                </a:lnTo>
                <a:lnTo>
                  <a:pt x="10789634" y="4304115"/>
                </a:lnTo>
                <a:cubicBezTo>
                  <a:pt x="10793699" y="4304115"/>
                  <a:pt x="10796926" y="4304810"/>
                  <a:pt x="10799315" y="4306200"/>
                </a:cubicBezTo>
                <a:cubicBezTo>
                  <a:pt x="10801704" y="4307591"/>
                  <a:pt x="10803291" y="4309213"/>
                  <a:pt x="10804076" y="4311068"/>
                </a:cubicBezTo>
                <a:cubicBezTo>
                  <a:pt x="10804860" y="4312922"/>
                  <a:pt x="10805252" y="4317557"/>
                  <a:pt x="10805252" y="4324974"/>
                </a:cubicBezTo>
                <a:lnTo>
                  <a:pt x="10805252" y="4420391"/>
                </a:lnTo>
                <a:cubicBezTo>
                  <a:pt x="10805252" y="4427665"/>
                  <a:pt x="10804860" y="4432158"/>
                  <a:pt x="10804076" y="4433869"/>
                </a:cubicBezTo>
                <a:cubicBezTo>
                  <a:pt x="10803077" y="4436294"/>
                  <a:pt x="10801650" y="4438006"/>
                  <a:pt x="10799796" y="4439004"/>
                </a:cubicBezTo>
                <a:cubicBezTo>
                  <a:pt x="10797229" y="4440502"/>
                  <a:pt x="10793842" y="4441250"/>
                  <a:pt x="10789634" y="4441250"/>
                </a:cubicBezTo>
                <a:lnTo>
                  <a:pt x="10784821" y="4441250"/>
                </a:lnTo>
                <a:lnTo>
                  <a:pt x="10784821" y="4445208"/>
                </a:lnTo>
                <a:lnTo>
                  <a:pt x="10860663" y="4445208"/>
                </a:lnTo>
                <a:lnTo>
                  <a:pt x="10860663" y="4441250"/>
                </a:lnTo>
                <a:lnTo>
                  <a:pt x="10855849" y="4441250"/>
                </a:lnTo>
                <a:cubicBezTo>
                  <a:pt x="10851784" y="4441250"/>
                  <a:pt x="10848557" y="4440555"/>
                  <a:pt x="10846168" y="4439164"/>
                </a:cubicBezTo>
                <a:cubicBezTo>
                  <a:pt x="10843780" y="4437774"/>
                  <a:pt x="10842175" y="4436151"/>
                  <a:pt x="10841354" y="4434297"/>
                </a:cubicBezTo>
                <a:cubicBezTo>
                  <a:pt x="10840534" y="4432443"/>
                  <a:pt x="10840124" y="4427808"/>
                  <a:pt x="10840124" y="4420391"/>
                </a:cubicBezTo>
                <a:lnTo>
                  <a:pt x="10840124" y="4375464"/>
                </a:lnTo>
                <a:lnTo>
                  <a:pt x="10891363" y="4375464"/>
                </a:lnTo>
                <a:lnTo>
                  <a:pt x="10891363" y="4420391"/>
                </a:lnTo>
                <a:cubicBezTo>
                  <a:pt x="10891363" y="4427665"/>
                  <a:pt x="10890971" y="4432158"/>
                  <a:pt x="10890186" y="4433869"/>
                </a:cubicBezTo>
                <a:cubicBezTo>
                  <a:pt x="10889117" y="4436294"/>
                  <a:pt x="10887654" y="4438006"/>
                  <a:pt x="10885801" y="4439004"/>
                </a:cubicBezTo>
                <a:cubicBezTo>
                  <a:pt x="10883305" y="4440502"/>
                  <a:pt x="10879917" y="4441250"/>
                  <a:pt x="10875638" y="4441250"/>
                </a:cubicBezTo>
                <a:lnTo>
                  <a:pt x="10870932" y="4441250"/>
                </a:lnTo>
                <a:lnTo>
                  <a:pt x="10870932" y="4445208"/>
                </a:lnTo>
                <a:lnTo>
                  <a:pt x="10946667" y="4445208"/>
                </a:lnTo>
                <a:lnTo>
                  <a:pt x="10946667" y="4441250"/>
                </a:lnTo>
                <a:lnTo>
                  <a:pt x="10941960" y="4441250"/>
                </a:lnTo>
                <a:cubicBezTo>
                  <a:pt x="10937895" y="4441250"/>
                  <a:pt x="10934650" y="4440555"/>
                  <a:pt x="10932226" y="4439164"/>
                </a:cubicBezTo>
                <a:cubicBezTo>
                  <a:pt x="10929801" y="4437774"/>
                  <a:pt x="10928196" y="4436151"/>
                  <a:pt x="10927412" y="4434297"/>
                </a:cubicBezTo>
                <a:cubicBezTo>
                  <a:pt x="10926628" y="4432443"/>
                  <a:pt x="10926236" y="4427808"/>
                  <a:pt x="10926236" y="4420391"/>
                </a:cubicBezTo>
                <a:lnTo>
                  <a:pt x="10926236" y="4324974"/>
                </a:lnTo>
                <a:cubicBezTo>
                  <a:pt x="10926236" y="4317700"/>
                  <a:pt x="10926628" y="4313207"/>
                  <a:pt x="10927412" y="4311495"/>
                </a:cubicBezTo>
                <a:cubicBezTo>
                  <a:pt x="10928482" y="4309071"/>
                  <a:pt x="10929944" y="4307359"/>
                  <a:pt x="10931798" y="4306361"/>
                </a:cubicBezTo>
                <a:cubicBezTo>
                  <a:pt x="10934294" y="4304863"/>
                  <a:pt x="10937681" y="4304115"/>
                  <a:pt x="10941960" y="4304115"/>
                </a:cubicBezTo>
                <a:lnTo>
                  <a:pt x="10946667" y="4304115"/>
                </a:lnTo>
                <a:lnTo>
                  <a:pt x="10946667" y="4300157"/>
                </a:lnTo>
                <a:lnTo>
                  <a:pt x="10870932" y="4300157"/>
                </a:lnTo>
                <a:lnTo>
                  <a:pt x="10870932" y="4304115"/>
                </a:lnTo>
                <a:lnTo>
                  <a:pt x="10875638" y="4304115"/>
                </a:lnTo>
                <a:cubicBezTo>
                  <a:pt x="10879703" y="4304115"/>
                  <a:pt x="10882948" y="4304810"/>
                  <a:pt x="10885373" y="4306200"/>
                </a:cubicBezTo>
                <a:cubicBezTo>
                  <a:pt x="10887798" y="4307591"/>
                  <a:pt x="10889402" y="4309213"/>
                  <a:pt x="10890186" y="4311068"/>
                </a:cubicBezTo>
                <a:cubicBezTo>
                  <a:pt x="10890971" y="4312922"/>
                  <a:pt x="10891363" y="4317557"/>
                  <a:pt x="10891363" y="4324974"/>
                </a:cubicBezTo>
                <a:lnTo>
                  <a:pt x="10891363" y="4366050"/>
                </a:lnTo>
                <a:lnTo>
                  <a:pt x="10840124" y="4366050"/>
                </a:lnTo>
                <a:lnTo>
                  <a:pt x="10840124" y="4324974"/>
                </a:lnTo>
                <a:cubicBezTo>
                  <a:pt x="10840124" y="4317700"/>
                  <a:pt x="10840517" y="4313207"/>
                  <a:pt x="10841301" y="4311495"/>
                </a:cubicBezTo>
                <a:cubicBezTo>
                  <a:pt x="10842371" y="4309071"/>
                  <a:pt x="10843833" y="4307359"/>
                  <a:pt x="10845687" y="4306361"/>
                </a:cubicBezTo>
                <a:cubicBezTo>
                  <a:pt x="10848254" y="4304863"/>
                  <a:pt x="10851642" y="4304115"/>
                  <a:pt x="10855849" y="4304115"/>
                </a:cubicBezTo>
                <a:lnTo>
                  <a:pt x="10860663" y="4304115"/>
                </a:lnTo>
                <a:lnTo>
                  <a:pt x="10860663" y="4300157"/>
                </a:lnTo>
                <a:close/>
                <a:moveTo>
                  <a:pt x="10451981" y="4300157"/>
                </a:moveTo>
                <a:lnTo>
                  <a:pt x="10451981" y="4304115"/>
                </a:lnTo>
                <a:cubicBezTo>
                  <a:pt x="10458114" y="4304043"/>
                  <a:pt x="10462321" y="4304614"/>
                  <a:pt x="10464603" y="4305826"/>
                </a:cubicBezTo>
                <a:cubicBezTo>
                  <a:pt x="10466885" y="4307038"/>
                  <a:pt x="10468490" y="4308661"/>
                  <a:pt x="10469417" y="4310693"/>
                </a:cubicBezTo>
                <a:cubicBezTo>
                  <a:pt x="10470344" y="4312726"/>
                  <a:pt x="10470808" y="4317914"/>
                  <a:pt x="10470808" y="4326257"/>
                </a:cubicBezTo>
                <a:lnTo>
                  <a:pt x="10470808" y="4397286"/>
                </a:lnTo>
                <a:cubicBezTo>
                  <a:pt x="10470808" y="4409338"/>
                  <a:pt x="10472733" y="4418929"/>
                  <a:pt x="10476584" y="4426061"/>
                </a:cubicBezTo>
                <a:cubicBezTo>
                  <a:pt x="10480435" y="4433192"/>
                  <a:pt x="10487031" y="4439040"/>
                  <a:pt x="10496374" y="4443604"/>
                </a:cubicBezTo>
                <a:cubicBezTo>
                  <a:pt x="10503220" y="4446955"/>
                  <a:pt x="10512918" y="4448631"/>
                  <a:pt x="10525470" y="4448631"/>
                </a:cubicBezTo>
                <a:cubicBezTo>
                  <a:pt x="10540516" y="4448631"/>
                  <a:pt x="10552390" y="4445458"/>
                  <a:pt x="10561090" y="4439111"/>
                </a:cubicBezTo>
                <a:cubicBezTo>
                  <a:pt x="10569790" y="4432764"/>
                  <a:pt x="10575264" y="4425811"/>
                  <a:pt x="10577510" y="4418252"/>
                </a:cubicBezTo>
                <a:cubicBezTo>
                  <a:pt x="10579757" y="4410693"/>
                  <a:pt x="10580880" y="4398391"/>
                  <a:pt x="10580880" y="4381347"/>
                </a:cubicBezTo>
                <a:lnTo>
                  <a:pt x="10580880" y="4326257"/>
                </a:lnTo>
                <a:cubicBezTo>
                  <a:pt x="10580880" y="4320338"/>
                  <a:pt x="10581343" y="4316238"/>
                  <a:pt x="10582271" y="4313956"/>
                </a:cubicBezTo>
                <a:cubicBezTo>
                  <a:pt x="10583483" y="4310675"/>
                  <a:pt x="10585444" y="4308215"/>
                  <a:pt x="10588154" y="4306575"/>
                </a:cubicBezTo>
                <a:cubicBezTo>
                  <a:pt x="10590864" y="4304935"/>
                  <a:pt x="10594251" y="4304115"/>
                  <a:pt x="10598316" y="4304115"/>
                </a:cubicBezTo>
                <a:lnTo>
                  <a:pt x="10601311" y="4304115"/>
                </a:lnTo>
                <a:lnTo>
                  <a:pt x="10601311" y="4300157"/>
                </a:lnTo>
                <a:lnTo>
                  <a:pt x="10551142" y="4300157"/>
                </a:lnTo>
                <a:lnTo>
                  <a:pt x="10551142" y="4304115"/>
                </a:lnTo>
                <a:cubicBezTo>
                  <a:pt x="10556990" y="4304115"/>
                  <a:pt x="10561518" y="4304935"/>
                  <a:pt x="10564728" y="4306575"/>
                </a:cubicBezTo>
                <a:cubicBezTo>
                  <a:pt x="10566796" y="4307645"/>
                  <a:pt x="10568507" y="4309570"/>
                  <a:pt x="10569862" y="4312351"/>
                </a:cubicBezTo>
                <a:cubicBezTo>
                  <a:pt x="10571217" y="4315132"/>
                  <a:pt x="10571894" y="4319768"/>
                  <a:pt x="10571894" y="4326257"/>
                </a:cubicBezTo>
                <a:lnTo>
                  <a:pt x="10571894" y="4385412"/>
                </a:lnTo>
                <a:cubicBezTo>
                  <a:pt x="10571894" y="4400816"/>
                  <a:pt x="10570521" y="4411620"/>
                  <a:pt x="10567776" y="4417824"/>
                </a:cubicBezTo>
                <a:cubicBezTo>
                  <a:pt x="10565030" y="4424028"/>
                  <a:pt x="10560894" y="4428895"/>
                  <a:pt x="10555368" y="4432425"/>
                </a:cubicBezTo>
                <a:cubicBezTo>
                  <a:pt x="10549841" y="4435955"/>
                  <a:pt x="10543155" y="4437720"/>
                  <a:pt x="10535311" y="4437720"/>
                </a:cubicBezTo>
                <a:cubicBezTo>
                  <a:pt x="10528464" y="4437720"/>
                  <a:pt x="10522795" y="4436330"/>
                  <a:pt x="10518302" y="4433548"/>
                </a:cubicBezTo>
                <a:cubicBezTo>
                  <a:pt x="10513810" y="4430767"/>
                  <a:pt x="10510582" y="4427273"/>
                  <a:pt x="10508622" y="4423065"/>
                </a:cubicBezTo>
                <a:cubicBezTo>
                  <a:pt x="10506660" y="4418858"/>
                  <a:pt x="10505680" y="4410265"/>
                  <a:pt x="10505680" y="4397286"/>
                </a:cubicBezTo>
                <a:lnTo>
                  <a:pt x="10505680" y="4326257"/>
                </a:lnTo>
                <a:cubicBezTo>
                  <a:pt x="10505680" y="4317985"/>
                  <a:pt x="10506125" y="4312815"/>
                  <a:pt x="10507017" y="4310747"/>
                </a:cubicBezTo>
                <a:cubicBezTo>
                  <a:pt x="10507908" y="4308679"/>
                  <a:pt x="10509406" y="4307056"/>
                  <a:pt x="10511510" y="4305880"/>
                </a:cubicBezTo>
                <a:cubicBezTo>
                  <a:pt x="10513613" y="4304703"/>
                  <a:pt x="10517482" y="4304115"/>
                  <a:pt x="10523116" y="4304115"/>
                </a:cubicBezTo>
                <a:lnTo>
                  <a:pt x="10526860" y="4304115"/>
                </a:lnTo>
                <a:lnTo>
                  <a:pt x="10526860" y="4300157"/>
                </a:lnTo>
                <a:close/>
                <a:moveTo>
                  <a:pt x="10117536" y="4300157"/>
                </a:moveTo>
                <a:lnTo>
                  <a:pt x="10117536" y="4304115"/>
                </a:lnTo>
                <a:cubicBezTo>
                  <a:pt x="10124168" y="4304115"/>
                  <a:pt x="10128696" y="4304721"/>
                  <a:pt x="10131121" y="4305933"/>
                </a:cubicBezTo>
                <a:cubicBezTo>
                  <a:pt x="10133546" y="4307145"/>
                  <a:pt x="10135240" y="4308768"/>
                  <a:pt x="10136202" y="4310800"/>
                </a:cubicBezTo>
                <a:cubicBezTo>
                  <a:pt x="10137165" y="4312833"/>
                  <a:pt x="10137646" y="4317771"/>
                  <a:pt x="10137646" y="4325616"/>
                </a:cubicBezTo>
                <a:lnTo>
                  <a:pt x="10137646" y="4419749"/>
                </a:lnTo>
                <a:cubicBezTo>
                  <a:pt x="10137646" y="4427594"/>
                  <a:pt x="10137165" y="4432514"/>
                  <a:pt x="10136202" y="4434511"/>
                </a:cubicBezTo>
                <a:cubicBezTo>
                  <a:pt x="10135240" y="4436508"/>
                  <a:pt x="10133564" y="4438130"/>
                  <a:pt x="10131175" y="4439378"/>
                </a:cubicBezTo>
                <a:cubicBezTo>
                  <a:pt x="10128786" y="4440626"/>
                  <a:pt x="10124239" y="4441250"/>
                  <a:pt x="10117536" y="4441250"/>
                </a:cubicBezTo>
                <a:lnTo>
                  <a:pt x="10117536" y="4445208"/>
                </a:lnTo>
                <a:lnTo>
                  <a:pt x="10191773" y="4445208"/>
                </a:lnTo>
                <a:lnTo>
                  <a:pt x="10191773" y="4441250"/>
                </a:lnTo>
                <a:cubicBezTo>
                  <a:pt x="10185141" y="4441250"/>
                  <a:pt x="10180612" y="4440644"/>
                  <a:pt x="10178188" y="4439432"/>
                </a:cubicBezTo>
                <a:cubicBezTo>
                  <a:pt x="10175764" y="4438220"/>
                  <a:pt x="10174070" y="4436597"/>
                  <a:pt x="10173107" y="4434565"/>
                </a:cubicBezTo>
                <a:cubicBezTo>
                  <a:pt x="10172144" y="4432532"/>
                  <a:pt x="10171663" y="4427594"/>
                  <a:pt x="10171663" y="4419749"/>
                </a:cubicBezTo>
                <a:lnTo>
                  <a:pt x="10171663" y="4379101"/>
                </a:lnTo>
                <a:lnTo>
                  <a:pt x="10181183" y="4379101"/>
                </a:lnTo>
                <a:lnTo>
                  <a:pt x="10227929" y="4445208"/>
                </a:lnTo>
                <a:lnTo>
                  <a:pt x="10273606" y="4445208"/>
                </a:lnTo>
                <a:lnTo>
                  <a:pt x="10273606" y="4441250"/>
                </a:lnTo>
                <a:cubicBezTo>
                  <a:pt x="10269754" y="4441036"/>
                  <a:pt x="10266367" y="4439824"/>
                  <a:pt x="10263443" y="4437613"/>
                </a:cubicBezTo>
                <a:cubicBezTo>
                  <a:pt x="10261518" y="4436044"/>
                  <a:pt x="10258273" y="4432087"/>
                  <a:pt x="10253709" y="4425740"/>
                </a:cubicBezTo>
                <a:lnTo>
                  <a:pt x="10218837" y="4376640"/>
                </a:lnTo>
                <a:cubicBezTo>
                  <a:pt x="10227680" y="4374430"/>
                  <a:pt x="10234561" y="4371114"/>
                  <a:pt x="10239482" y="4366692"/>
                </a:cubicBezTo>
                <a:cubicBezTo>
                  <a:pt x="10247184" y="4359703"/>
                  <a:pt x="10251035" y="4350861"/>
                  <a:pt x="10251035" y="4340163"/>
                </a:cubicBezTo>
                <a:cubicBezTo>
                  <a:pt x="10251035" y="4331392"/>
                  <a:pt x="10248468" y="4323744"/>
                  <a:pt x="10243333" y="4317218"/>
                </a:cubicBezTo>
                <a:cubicBezTo>
                  <a:pt x="10238198" y="4310693"/>
                  <a:pt x="10231566" y="4306218"/>
                  <a:pt x="10223436" y="4303794"/>
                </a:cubicBezTo>
                <a:cubicBezTo>
                  <a:pt x="10215307" y="4301369"/>
                  <a:pt x="10202470" y="4300157"/>
                  <a:pt x="10184927" y="4300157"/>
                </a:cubicBezTo>
                <a:close/>
                <a:moveTo>
                  <a:pt x="9946621" y="4300157"/>
                </a:moveTo>
                <a:lnTo>
                  <a:pt x="9946621" y="4304115"/>
                </a:lnTo>
                <a:lnTo>
                  <a:pt x="9951434" y="4304115"/>
                </a:lnTo>
                <a:cubicBezTo>
                  <a:pt x="9955499" y="4304115"/>
                  <a:pt x="9958726" y="4304810"/>
                  <a:pt x="9961115" y="4306200"/>
                </a:cubicBezTo>
                <a:cubicBezTo>
                  <a:pt x="9963504" y="4307591"/>
                  <a:pt x="9965091" y="4309213"/>
                  <a:pt x="9965876" y="4311068"/>
                </a:cubicBezTo>
                <a:cubicBezTo>
                  <a:pt x="9966660" y="4312922"/>
                  <a:pt x="9967052" y="4317557"/>
                  <a:pt x="9967052" y="4324974"/>
                </a:cubicBezTo>
                <a:lnTo>
                  <a:pt x="9967052" y="4420391"/>
                </a:lnTo>
                <a:cubicBezTo>
                  <a:pt x="9967052" y="4427665"/>
                  <a:pt x="9966660" y="4432158"/>
                  <a:pt x="9965876" y="4433869"/>
                </a:cubicBezTo>
                <a:cubicBezTo>
                  <a:pt x="9964877" y="4436294"/>
                  <a:pt x="9963451" y="4438006"/>
                  <a:pt x="9961596" y="4439004"/>
                </a:cubicBezTo>
                <a:cubicBezTo>
                  <a:pt x="9959029" y="4440502"/>
                  <a:pt x="9955642" y="4441250"/>
                  <a:pt x="9951434" y="4441250"/>
                </a:cubicBezTo>
                <a:lnTo>
                  <a:pt x="9946621" y="4441250"/>
                </a:lnTo>
                <a:lnTo>
                  <a:pt x="9946621" y="4445208"/>
                </a:lnTo>
                <a:lnTo>
                  <a:pt x="10022463" y="4445208"/>
                </a:lnTo>
                <a:lnTo>
                  <a:pt x="10022463" y="4441250"/>
                </a:lnTo>
                <a:lnTo>
                  <a:pt x="10017649" y="4441250"/>
                </a:lnTo>
                <a:cubicBezTo>
                  <a:pt x="10013584" y="4441250"/>
                  <a:pt x="10010357" y="4440555"/>
                  <a:pt x="10007968" y="4439164"/>
                </a:cubicBezTo>
                <a:cubicBezTo>
                  <a:pt x="10005580" y="4437774"/>
                  <a:pt x="10003975" y="4436151"/>
                  <a:pt x="10003154" y="4434297"/>
                </a:cubicBezTo>
                <a:cubicBezTo>
                  <a:pt x="10002334" y="4432443"/>
                  <a:pt x="10001924" y="4427808"/>
                  <a:pt x="10001924" y="4420391"/>
                </a:cubicBezTo>
                <a:lnTo>
                  <a:pt x="10001924" y="4375464"/>
                </a:lnTo>
                <a:lnTo>
                  <a:pt x="10053163" y="4375464"/>
                </a:lnTo>
                <a:lnTo>
                  <a:pt x="10053163" y="4420391"/>
                </a:lnTo>
                <a:cubicBezTo>
                  <a:pt x="10053163" y="4427665"/>
                  <a:pt x="10052771" y="4432158"/>
                  <a:pt x="10051986" y="4433869"/>
                </a:cubicBezTo>
                <a:cubicBezTo>
                  <a:pt x="10050917" y="4436294"/>
                  <a:pt x="10049455" y="4438006"/>
                  <a:pt x="10047601" y="4439004"/>
                </a:cubicBezTo>
                <a:cubicBezTo>
                  <a:pt x="10045105" y="4440502"/>
                  <a:pt x="10041717" y="4441250"/>
                  <a:pt x="10037438" y="4441250"/>
                </a:cubicBezTo>
                <a:lnTo>
                  <a:pt x="10032732" y="4441250"/>
                </a:lnTo>
                <a:lnTo>
                  <a:pt x="10032732" y="4445208"/>
                </a:lnTo>
                <a:lnTo>
                  <a:pt x="10108467" y="4445208"/>
                </a:lnTo>
                <a:lnTo>
                  <a:pt x="10108467" y="4441250"/>
                </a:lnTo>
                <a:lnTo>
                  <a:pt x="10103760" y="4441250"/>
                </a:lnTo>
                <a:cubicBezTo>
                  <a:pt x="10099695" y="4441250"/>
                  <a:pt x="10096450" y="4440555"/>
                  <a:pt x="10094026" y="4439164"/>
                </a:cubicBezTo>
                <a:cubicBezTo>
                  <a:pt x="10091601" y="4437774"/>
                  <a:pt x="10089996" y="4436151"/>
                  <a:pt x="10089212" y="4434297"/>
                </a:cubicBezTo>
                <a:cubicBezTo>
                  <a:pt x="10088428" y="4432443"/>
                  <a:pt x="10088036" y="4427808"/>
                  <a:pt x="10088036" y="4420391"/>
                </a:cubicBezTo>
                <a:lnTo>
                  <a:pt x="10088036" y="4324974"/>
                </a:lnTo>
                <a:cubicBezTo>
                  <a:pt x="10088036" y="4317700"/>
                  <a:pt x="10088428" y="4313207"/>
                  <a:pt x="10089212" y="4311495"/>
                </a:cubicBezTo>
                <a:cubicBezTo>
                  <a:pt x="10090282" y="4309071"/>
                  <a:pt x="10091744" y="4307359"/>
                  <a:pt x="10093598" y="4306361"/>
                </a:cubicBezTo>
                <a:cubicBezTo>
                  <a:pt x="10096094" y="4304863"/>
                  <a:pt x="10099481" y="4304115"/>
                  <a:pt x="10103760" y="4304115"/>
                </a:cubicBezTo>
                <a:lnTo>
                  <a:pt x="10108467" y="4304115"/>
                </a:lnTo>
                <a:lnTo>
                  <a:pt x="10108467" y="4300157"/>
                </a:lnTo>
                <a:lnTo>
                  <a:pt x="10032732" y="4300157"/>
                </a:lnTo>
                <a:lnTo>
                  <a:pt x="10032732" y="4304115"/>
                </a:lnTo>
                <a:lnTo>
                  <a:pt x="10037438" y="4304115"/>
                </a:lnTo>
                <a:cubicBezTo>
                  <a:pt x="10041503" y="4304115"/>
                  <a:pt x="10044748" y="4304810"/>
                  <a:pt x="10047173" y="4306200"/>
                </a:cubicBezTo>
                <a:cubicBezTo>
                  <a:pt x="10049598" y="4307591"/>
                  <a:pt x="10051202" y="4309213"/>
                  <a:pt x="10051986" y="4311068"/>
                </a:cubicBezTo>
                <a:cubicBezTo>
                  <a:pt x="10052771" y="4312922"/>
                  <a:pt x="10053163" y="4317557"/>
                  <a:pt x="10053163" y="4324974"/>
                </a:cubicBezTo>
                <a:lnTo>
                  <a:pt x="10053163" y="4366050"/>
                </a:lnTo>
                <a:lnTo>
                  <a:pt x="10001924" y="4366050"/>
                </a:lnTo>
                <a:lnTo>
                  <a:pt x="10001924" y="4324974"/>
                </a:lnTo>
                <a:cubicBezTo>
                  <a:pt x="10001924" y="4317700"/>
                  <a:pt x="10002317" y="4313207"/>
                  <a:pt x="10003101" y="4311495"/>
                </a:cubicBezTo>
                <a:cubicBezTo>
                  <a:pt x="10004171" y="4309071"/>
                  <a:pt x="10005633" y="4307359"/>
                  <a:pt x="10007487" y="4306361"/>
                </a:cubicBezTo>
                <a:cubicBezTo>
                  <a:pt x="10010054" y="4304863"/>
                  <a:pt x="10013442" y="4304115"/>
                  <a:pt x="10017649" y="4304115"/>
                </a:cubicBezTo>
                <a:lnTo>
                  <a:pt x="10022463" y="4304115"/>
                </a:lnTo>
                <a:lnTo>
                  <a:pt x="10022463" y="4300157"/>
                </a:lnTo>
                <a:close/>
                <a:moveTo>
                  <a:pt x="9807062" y="4300157"/>
                </a:moveTo>
                <a:lnTo>
                  <a:pt x="9807062" y="4339415"/>
                </a:lnTo>
                <a:lnTo>
                  <a:pt x="9811127" y="4339415"/>
                </a:lnTo>
                <a:cubicBezTo>
                  <a:pt x="9812767" y="4328718"/>
                  <a:pt x="9816689" y="4320481"/>
                  <a:pt x="9822894" y="4314705"/>
                </a:cubicBezTo>
                <a:cubicBezTo>
                  <a:pt x="9827315" y="4310568"/>
                  <a:pt x="9834410" y="4308500"/>
                  <a:pt x="9844180" y="4308500"/>
                </a:cubicBezTo>
                <a:lnTo>
                  <a:pt x="9854664" y="4308500"/>
                </a:lnTo>
                <a:lnTo>
                  <a:pt x="9854664" y="4420391"/>
                </a:lnTo>
                <a:cubicBezTo>
                  <a:pt x="9854664" y="4427665"/>
                  <a:pt x="9854272" y="4432158"/>
                  <a:pt x="9853487" y="4433869"/>
                </a:cubicBezTo>
                <a:cubicBezTo>
                  <a:pt x="9852417" y="4436294"/>
                  <a:pt x="9850956" y="4438006"/>
                  <a:pt x="9849101" y="4439004"/>
                </a:cubicBezTo>
                <a:cubicBezTo>
                  <a:pt x="9846534" y="4440502"/>
                  <a:pt x="9843146" y="4441250"/>
                  <a:pt x="9838939" y="4441250"/>
                </a:cubicBezTo>
                <a:lnTo>
                  <a:pt x="9834125" y="4441250"/>
                </a:lnTo>
                <a:lnTo>
                  <a:pt x="9834125" y="4445208"/>
                </a:lnTo>
                <a:lnTo>
                  <a:pt x="9910074" y="4445208"/>
                </a:lnTo>
                <a:lnTo>
                  <a:pt x="9910074" y="4441250"/>
                </a:lnTo>
                <a:lnTo>
                  <a:pt x="9905260" y="4441250"/>
                </a:lnTo>
                <a:cubicBezTo>
                  <a:pt x="9901124" y="4441250"/>
                  <a:pt x="9897862" y="4440555"/>
                  <a:pt x="9895473" y="4439164"/>
                </a:cubicBezTo>
                <a:cubicBezTo>
                  <a:pt x="9893084" y="4437774"/>
                  <a:pt x="9891479" y="4436151"/>
                  <a:pt x="9890659" y="4434297"/>
                </a:cubicBezTo>
                <a:cubicBezTo>
                  <a:pt x="9889839" y="4432443"/>
                  <a:pt x="9889429" y="4427808"/>
                  <a:pt x="9889429" y="4420391"/>
                </a:cubicBezTo>
                <a:lnTo>
                  <a:pt x="9889429" y="4308500"/>
                </a:lnTo>
                <a:lnTo>
                  <a:pt x="9900233" y="4308500"/>
                </a:lnTo>
                <a:cubicBezTo>
                  <a:pt x="9907008" y="4308500"/>
                  <a:pt x="9911750" y="4309142"/>
                  <a:pt x="9914460" y="4310426"/>
                </a:cubicBezTo>
                <a:cubicBezTo>
                  <a:pt x="9919309" y="4312779"/>
                  <a:pt x="9923124" y="4315935"/>
                  <a:pt x="9925906" y="4319893"/>
                </a:cubicBezTo>
                <a:cubicBezTo>
                  <a:pt x="9928687" y="4323851"/>
                  <a:pt x="9931218" y="4330358"/>
                  <a:pt x="9933501" y="4339415"/>
                </a:cubicBezTo>
                <a:lnTo>
                  <a:pt x="9937352" y="4339415"/>
                </a:lnTo>
                <a:lnTo>
                  <a:pt x="9937352" y="4300157"/>
                </a:lnTo>
                <a:close/>
                <a:moveTo>
                  <a:pt x="9629622" y="4300157"/>
                </a:moveTo>
                <a:lnTo>
                  <a:pt x="9629622" y="4304115"/>
                </a:lnTo>
                <a:cubicBezTo>
                  <a:pt x="9634257" y="4304186"/>
                  <a:pt x="9637965" y="4305309"/>
                  <a:pt x="9640746" y="4307484"/>
                </a:cubicBezTo>
                <a:cubicBezTo>
                  <a:pt x="9643528" y="4309659"/>
                  <a:pt x="9648306" y="4316880"/>
                  <a:pt x="9655080" y="4329146"/>
                </a:cubicBezTo>
                <a:lnTo>
                  <a:pt x="9689204" y="4391295"/>
                </a:lnTo>
                <a:lnTo>
                  <a:pt x="9689204" y="4420391"/>
                </a:lnTo>
                <a:cubicBezTo>
                  <a:pt x="9689204" y="4427665"/>
                  <a:pt x="9688812" y="4432158"/>
                  <a:pt x="9688027" y="4433869"/>
                </a:cubicBezTo>
                <a:cubicBezTo>
                  <a:pt x="9686958" y="4436294"/>
                  <a:pt x="9685496" y="4438006"/>
                  <a:pt x="9683642" y="4439004"/>
                </a:cubicBezTo>
                <a:cubicBezTo>
                  <a:pt x="9681146" y="4440502"/>
                  <a:pt x="9677758" y="4441250"/>
                  <a:pt x="9673479" y="4441250"/>
                </a:cubicBezTo>
                <a:lnTo>
                  <a:pt x="9665884" y="4441250"/>
                </a:lnTo>
                <a:lnTo>
                  <a:pt x="9665884" y="4445208"/>
                </a:lnTo>
                <a:lnTo>
                  <a:pt x="9747289" y="4445208"/>
                </a:lnTo>
                <a:lnTo>
                  <a:pt x="9747289" y="4441250"/>
                </a:lnTo>
                <a:lnTo>
                  <a:pt x="9739159" y="4441250"/>
                </a:lnTo>
                <a:cubicBezTo>
                  <a:pt x="9735308" y="4441250"/>
                  <a:pt x="9732224" y="4440555"/>
                  <a:pt x="9729906" y="4439164"/>
                </a:cubicBezTo>
                <a:cubicBezTo>
                  <a:pt x="9727588" y="4437774"/>
                  <a:pt x="9726038" y="4436169"/>
                  <a:pt x="9725253" y="4434351"/>
                </a:cubicBezTo>
                <a:cubicBezTo>
                  <a:pt x="9724468" y="4432532"/>
                  <a:pt x="9724076" y="4427879"/>
                  <a:pt x="9724076" y="4420391"/>
                </a:cubicBezTo>
                <a:lnTo>
                  <a:pt x="9724076" y="4385305"/>
                </a:lnTo>
                <a:lnTo>
                  <a:pt x="9755526" y="4332783"/>
                </a:lnTo>
                <a:cubicBezTo>
                  <a:pt x="9763227" y="4319447"/>
                  <a:pt x="9768861" y="4311282"/>
                  <a:pt x="9772427" y="4308286"/>
                </a:cubicBezTo>
                <a:cubicBezTo>
                  <a:pt x="9774994" y="4306147"/>
                  <a:pt x="9778667" y="4304756"/>
                  <a:pt x="9783445" y="4304115"/>
                </a:cubicBezTo>
                <a:lnTo>
                  <a:pt x="9783445" y="4300157"/>
                </a:lnTo>
                <a:lnTo>
                  <a:pt x="9739159" y="4300157"/>
                </a:lnTo>
                <a:lnTo>
                  <a:pt x="9739159" y="4304115"/>
                </a:lnTo>
                <a:cubicBezTo>
                  <a:pt x="9745648" y="4304471"/>
                  <a:pt x="9750106" y="4305541"/>
                  <a:pt x="9752530" y="4307324"/>
                </a:cubicBezTo>
                <a:cubicBezTo>
                  <a:pt x="9754384" y="4308607"/>
                  <a:pt x="9755312" y="4310212"/>
                  <a:pt x="9755312" y="4312137"/>
                </a:cubicBezTo>
                <a:cubicBezTo>
                  <a:pt x="9755312" y="4315632"/>
                  <a:pt x="9752067" y="4322727"/>
                  <a:pt x="9745577" y="4333424"/>
                </a:cubicBezTo>
                <a:lnTo>
                  <a:pt x="9719476" y="4377175"/>
                </a:lnTo>
                <a:lnTo>
                  <a:pt x="9693269" y="4329146"/>
                </a:lnTo>
                <a:cubicBezTo>
                  <a:pt x="9687564" y="4318805"/>
                  <a:pt x="9684711" y="4312351"/>
                  <a:pt x="9684711" y="4309784"/>
                </a:cubicBezTo>
                <a:cubicBezTo>
                  <a:pt x="9684711" y="4308429"/>
                  <a:pt x="9685549" y="4307145"/>
                  <a:pt x="9687225" y="4305933"/>
                </a:cubicBezTo>
                <a:cubicBezTo>
                  <a:pt x="9688901" y="4304721"/>
                  <a:pt x="9691842" y="4304115"/>
                  <a:pt x="9696050" y="4304115"/>
                </a:cubicBezTo>
                <a:lnTo>
                  <a:pt x="9699152" y="4304115"/>
                </a:lnTo>
                <a:lnTo>
                  <a:pt x="9699152" y="4300157"/>
                </a:lnTo>
                <a:close/>
                <a:moveTo>
                  <a:pt x="9489207" y="4300157"/>
                </a:moveTo>
                <a:lnTo>
                  <a:pt x="9489207" y="4304115"/>
                </a:lnTo>
                <a:lnTo>
                  <a:pt x="9494020" y="4304115"/>
                </a:lnTo>
                <a:cubicBezTo>
                  <a:pt x="9498727" y="4304115"/>
                  <a:pt x="9502436" y="4305113"/>
                  <a:pt x="9505146" y="4307110"/>
                </a:cubicBezTo>
                <a:cubicBezTo>
                  <a:pt x="9507071" y="4308465"/>
                  <a:pt x="9508390" y="4310390"/>
                  <a:pt x="9509103" y="4312886"/>
                </a:cubicBezTo>
                <a:cubicBezTo>
                  <a:pt x="9509460" y="4314384"/>
                  <a:pt x="9509638" y="4318413"/>
                  <a:pt x="9509638" y="4324974"/>
                </a:cubicBezTo>
                <a:lnTo>
                  <a:pt x="9509638" y="4420391"/>
                </a:lnTo>
                <a:cubicBezTo>
                  <a:pt x="9509638" y="4427665"/>
                  <a:pt x="9509246" y="4432158"/>
                  <a:pt x="9508462" y="4433869"/>
                </a:cubicBezTo>
                <a:cubicBezTo>
                  <a:pt x="9507463" y="4436294"/>
                  <a:pt x="9506037" y="4438006"/>
                  <a:pt x="9504183" y="4439004"/>
                </a:cubicBezTo>
                <a:cubicBezTo>
                  <a:pt x="9501616" y="4440502"/>
                  <a:pt x="9498228" y="4441250"/>
                  <a:pt x="9494020" y="4441250"/>
                </a:cubicBezTo>
                <a:lnTo>
                  <a:pt x="9489207" y="4441250"/>
                </a:lnTo>
                <a:lnTo>
                  <a:pt x="9489207" y="4445208"/>
                </a:lnTo>
                <a:lnTo>
                  <a:pt x="9614576" y="4445208"/>
                </a:lnTo>
                <a:lnTo>
                  <a:pt x="9621101" y="4399104"/>
                </a:lnTo>
                <a:lnTo>
                  <a:pt x="9617143" y="4399104"/>
                </a:lnTo>
                <a:cubicBezTo>
                  <a:pt x="9613578" y="4411940"/>
                  <a:pt x="9607712" y="4421497"/>
                  <a:pt x="9599546" y="4427772"/>
                </a:cubicBezTo>
                <a:cubicBezTo>
                  <a:pt x="9591381" y="4434048"/>
                  <a:pt x="9580524" y="4437185"/>
                  <a:pt x="9566974" y="4437185"/>
                </a:cubicBezTo>
                <a:lnTo>
                  <a:pt x="9558310" y="4437185"/>
                </a:lnTo>
                <a:cubicBezTo>
                  <a:pt x="9554174" y="4437185"/>
                  <a:pt x="9551178" y="4436615"/>
                  <a:pt x="9549324" y="4435474"/>
                </a:cubicBezTo>
                <a:cubicBezTo>
                  <a:pt x="9547470" y="4434333"/>
                  <a:pt x="9546204" y="4432871"/>
                  <a:pt x="9545527" y="4431088"/>
                </a:cubicBezTo>
                <a:cubicBezTo>
                  <a:pt x="9544849" y="4429305"/>
                  <a:pt x="9544510" y="4424420"/>
                  <a:pt x="9544510" y="4416433"/>
                </a:cubicBezTo>
                <a:lnTo>
                  <a:pt x="9544510" y="4375571"/>
                </a:lnTo>
                <a:cubicBezTo>
                  <a:pt x="9551428" y="4375571"/>
                  <a:pt x="9556705" y="4376480"/>
                  <a:pt x="9560342" y="4378298"/>
                </a:cubicBezTo>
                <a:cubicBezTo>
                  <a:pt x="9563979" y="4380117"/>
                  <a:pt x="9567170" y="4383665"/>
                  <a:pt x="9569916" y="4388942"/>
                </a:cubicBezTo>
                <a:cubicBezTo>
                  <a:pt x="9572661" y="4394219"/>
                  <a:pt x="9574462" y="4400994"/>
                  <a:pt x="9575318" y="4409266"/>
                </a:cubicBezTo>
                <a:lnTo>
                  <a:pt x="9579383" y="4409266"/>
                </a:lnTo>
                <a:lnTo>
                  <a:pt x="9579383" y="4333317"/>
                </a:lnTo>
                <a:lnTo>
                  <a:pt x="9575318" y="4333317"/>
                </a:lnTo>
                <a:cubicBezTo>
                  <a:pt x="9574177" y="4344585"/>
                  <a:pt x="9571538" y="4353107"/>
                  <a:pt x="9567402" y="4358883"/>
                </a:cubicBezTo>
                <a:cubicBezTo>
                  <a:pt x="9563266" y="4364660"/>
                  <a:pt x="9556598" y="4367548"/>
                  <a:pt x="9547399" y="4367548"/>
                </a:cubicBezTo>
                <a:lnTo>
                  <a:pt x="9544510" y="4367548"/>
                </a:lnTo>
                <a:lnTo>
                  <a:pt x="9544510" y="4308500"/>
                </a:lnTo>
                <a:lnTo>
                  <a:pt x="9559486" y="4308500"/>
                </a:lnTo>
                <a:cubicBezTo>
                  <a:pt x="9570468" y="4308500"/>
                  <a:pt x="9577956" y="4309142"/>
                  <a:pt x="9581950" y="4310426"/>
                </a:cubicBezTo>
                <a:cubicBezTo>
                  <a:pt x="9588796" y="4312565"/>
                  <a:pt x="9594091" y="4315917"/>
                  <a:pt x="9597835" y="4320481"/>
                </a:cubicBezTo>
                <a:cubicBezTo>
                  <a:pt x="9601579" y="4325045"/>
                  <a:pt x="9604485" y="4332569"/>
                  <a:pt x="9606553" y="4343052"/>
                </a:cubicBezTo>
                <a:lnTo>
                  <a:pt x="9610618" y="4343052"/>
                </a:lnTo>
                <a:lnTo>
                  <a:pt x="9610618" y="4300157"/>
                </a:lnTo>
                <a:close/>
                <a:moveTo>
                  <a:pt x="9335523" y="4300157"/>
                </a:moveTo>
                <a:lnTo>
                  <a:pt x="9335523" y="4304115"/>
                </a:lnTo>
                <a:cubicBezTo>
                  <a:pt x="9339944" y="4304257"/>
                  <a:pt x="9343332" y="4304935"/>
                  <a:pt x="9345685" y="4306147"/>
                </a:cubicBezTo>
                <a:cubicBezTo>
                  <a:pt x="9348039" y="4307359"/>
                  <a:pt x="9350748" y="4309891"/>
                  <a:pt x="9353815" y="4313742"/>
                </a:cubicBezTo>
                <a:lnTo>
                  <a:pt x="9356917" y="4317593"/>
                </a:lnTo>
                <a:lnTo>
                  <a:pt x="9356917" y="4419963"/>
                </a:lnTo>
                <a:cubicBezTo>
                  <a:pt x="9356917" y="4427665"/>
                  <a:pt x="9355348" y="4433121"/>
                  <a:pt x="9352210" y="4436330"/>
                </a:cubicBezTo>
                <a:cubicBezTo>
                  <a:pt x="9349073" y="4439539"/>
                  <a:pt x="9343510" y="4441179"/>
                  <a:pt x="9335523" y="4441250"/>
                </a:cubicBezTo>
                <a:lnTo>
                  <a:pt x="9335523" y="4445208"/>
                </a:lnTo>
                <a:lnTo>
                  <a:pt x="9386976" y="4445208"/>
                </a:lnTo>
                <a:lnTo>
                  <a:pt x="9386976" y="4441250"/>
                </a:lnTo>
                <a:lnTo>
                  <a:pt x="9383553" y="4441250"/>
                </a:lnTo>
                <a:cubicBezTo>
                  <a:pt x="9378632" y="4441250"/>
                  <a:pt x="9374264" y="4439788"/>
                  <a:pt x="9370449" y="4436865"/>
                </a:cubicBezTo>
                <a:cubicBezTo>
                  <a:pt x="9366634" y="4433941"/>
                  <a:pt x="9364726" y="4428307"/>
                  <a:pt x="9364726" y="4419963"/>
                </a:cubicBezTo>
                <a:lnTo>
                  <a:pt x="9364726" y="4327755"/>
                </a:lnTo>
                <a:lnTo>
                  <a:pt x="9462818" y="4448524"/>
                </a:lnTo>
                <a:lnTo>
                  <a:pt x="9466455" y="4448524"/>
                </a:lnTo>
                <a:lnTo>
                  <a:pt x="9466455" y="4327755"/>
                </a:lnTo>
                <a:cubicBezTo>
                  <a:pt x="9466455" y="4320909"/>
                  <a:pt x="9467043" y="4316077"/>
                  <a:pt x="9468220" y="4313260"/>
                </a:cubicBezTo>
                <a:cubicBezTo>
                  <a:pt x="9469396" y="4310444"/>
                  <a:pt x="9471036" y="4308411"/>
                  <a:pt x="9473140" y="4307163"/>
                </a:cubicBezTo>
                <a:cubicBezTo>
                  <a:pt x="9475244" y="4305915"/>
                  <a:pt x="9479362" y="4304899"/>
                  <a:pt x="9485496" y="4304115"/>
                </a:cubicBezTo>
                <a:lnTo>
                  <a:pt x="9485496" y="4300157"/>
                </a:lnTo>
                <a:lnTo>
                  <a:pt x="9437573" y="4300157"/>
                </a:lnTo>
                <a:lnTo>
                  <a:pt x="9437573" y="4304115"/>
                </a:lnTo>
                <a:cubicBezTo>
                  <a:pt x="9445631" y="4303972"/>
                  <a:pt x="9451372" y="4305969"/>
                  <a:pt x="9454795" y="4310105"/>
                </a:cubicBezTo>
                <a:cubicBezTo>
                  <a:pt x="9457291" y="4313171"/>
                  <a:pt x="9458539" y="4319055"/>
                  <a:pt x="9458539" y="4327755"/>
                </a:cubicBezTo>
                <a:lnTo>
                  <a:pt x="9458539" y="4390119"/>
                </a:lnTo>
                <a:lnTo>
                  <a:pt x="9386976" y="4300157"/>
                </a:lnTo>
                <a:close/>
                <a:moveTo>
                  <a:pt x="9174561" y="4300157"/>
                </a:moveTo>
                <a:lnTo>
                  <a:pt x="9174561" y="4304115"/>
                </a:lnTo>
                <a:cubicBezTo>
                  <a:pt x="9181193" y="4304115"/>
                  <a:pt x="9185722" y="4304721"/>
                  <a:pt x="9188146" y="4305933"/>
                </a:cubicBezTo>
                <a:cubicBezTo>
                  <a:pt x="9190571" y="4307145"/>
                  <a:pt x="9192264" y="4308768"/>
                  <a:pt x="9193227" y="4310800"/>
                </a:cubicBezTo>
                <a:cubicBezTo>
                  <a:pt x="9194190" y="4312833"/>
                  <a:pt x="9194671" y="4317771"/>
                  <a:pt x="9194671" y="4325616"/>
                </a:cubicBezTo>
                <a:lnTo>
                  <a:pt x="9194671" y="4419749"/>
                </a:lnTo>
                <a:cubicBezTo>
                  <a:pt x="9194671" y="4427594"/>
                  <a:pt x="9194190" y="4432514"/>
                  <a:pt x="9193227" y="4434511"/>
                </a:cubicBezTo>
                <a:cubicBezTo>
                  <a:pt x="9192264" y="4436508"/>
                  <a:pt x="9190588" y="4438130"/>
                  <a:pt x="9188200" y="4439378"/>
                </a:cubicBezTo>
                <a:cubicBezTo>
                  <a:pt x="9185811" y="4440626"/>
                  <a:pt x="9181264" y="4441250"/>
                  <a:pt x="9174561" y="4441250"/>
                </a:cubicBezTo>
                <a:lnTo>
                  <a:pt x="9174561" y="4445208"/>
                </a:lnTo>
                <a:lnTo>
                  <a:pt x="9248798" y="4445208"/>
                </a:lnTo>
                <a:lnTo>
                  <a:pt x="9248798" y="4441250"/>
                </a:lnTo>
                <a:cubicBezTo>
                  <a:pt x="9242166" y="4441250"/>
                  <a:pt x="9237638" y="4440644"/>
                  <a:pt x="9235213" y="4439432"/>
                </a:cubicBezTo>
                <a:cubicBezTo>
                  <a:pt x="9232788" y="4438220"/>
                  <a:pt x="9231095" y="4436597"/>
                  <a:pt x="9230132" y="4434565"/>
                </a:cubicBezTo>
                <a:cubicBezTo>
                  <a:pt x="9229169" y="4432532"/>
                  <a:pt x="9228688" y="4427594"/>
                  <a:pt x="9228688" y="4419749"/>
                </a:cubicBezTo>
                <a:lnTo>
                  <a:pt x="9228688" y="4379101"/>
                </a:lnTo>
                <a:lnTo>
                  <a:pt x="9238208" y="4379101"/>
                </a:lnTo>
                <a:lnTo>
                  <a:pt x="9284954" y="4445208"/>
                </a:lnTo>
                <a:lnTo>
                  <a:pt x="9330630" y="4445208"/>
                </a:lnTo>
                <a:lnTo>
                  <a:pt x="9330630" y="4441250"/>
                </a:lnTo>
                <a:cubicBezTo>
                  <a:pt x="9326780" y="4441036"/>
                  <a:pt x="9323392" y="4439824"/>
                  <a:pt x="9320468" y="4437613"/>
                </a:cubicBezTo>
                <a:cubicBezTo>
                  <a:pt x="9318543" y="4436044"/>
                  <a:pt x="9315298" y="4432087"/>
                  <a:pt x="9310734" y="4425740"/>
                </a:cubicBezTo>
                <a:lnTo>
                  <a:pt x="9275862" y="4376640"/>
                </a:lnTo>
                <a:cubicBezTo>
                  <a:pt x="9284705" y="4374430"/>
                  <a:pt x="9291586" y="4371114"/>
                  <a:pt x="9296507" y="4366692"/>
                </a:cubicBezTo>
                <a:cubicBezTo>
                  <a:pt x="9304209" y="4359703"/>
                  <a:pt x="9308060" y="4350861"/>
                  <a:pt x="9308060" y="4340163"/>
                </a:cubicBezTo>
                <a:cubicBezTo>
                  <a:pt x="9308060" y="4331392"/>
                  <a:pt x="9305492" y="4323744"/>
                  <a:pt x="9300358" y="4317218"/>
                </a:cubicBezTo>
                <a:cubicBezTo>
                  <a:pt x="9295223" y="4310693"/>
                  <a:pt x="9288591" y="4306218"/>
                  <a:pt x="9280462" y="4303794"/>
                </a:cubicBezTo>
                <a:cubicBezTo>
                  <a:pt x="9272332" y="4301369"/>
                  <a:pt x="9259495" y="4300157"/>
                  <a:pt x="9241952" y="4300157"/>
                </a:cubicBezTo>
                <a:close/>
                <a:moveTo>
                  <a:pt x="9013706" y="4300157"/>
                </a:moveTo>
                <a:lnTo>
                  <a:pt x="9013706" y="4304115"/>
                </a:lnTo>
                <a:cubicBezTo>
                  <a:pt x="9019838" y="4304043"/>
                  <a:pt x="9024046" y="4304614"/>
                  <a:pt x="9026328" y="4305826"/>
                </a:cubicBezTo>
                <a:cubicBezTo>
                  <a:pt x="9028610" y="4307038"/>
                  <a:pt x="9030215" y="4308661"/>
                  <a:pt x="9031142" y="4310693"/>
                </a:cubicBezTo>
                <a:cubicBezTo>
                  <a:pt x="9032069" y="4312726"/>
                  <a:pt x="9032532" y="4317914"/>
                  <a:pt x="9032532" y="4326257"/>
                </a:cubicBezTo>
                <a:lnTo>
                  <a:pt x="9032532" y="4397286"/>
                </a:lnTo>
                <a:cubicBezTo>
                  <a:pt x="9032532" y="4409338"/>
                  <a:pt x="9034458" y="4418929"/>
                  <a:pt x="9038309" y="4426061"/>
                </a:cubicBezTo>
                <a:cubicBezTo>
                  <a:pt x="9042160" y="4433192"/>
                  <a:pt x="9048756" y="4439040"/>
                  <a:pt x="9058098" y="4443604"/>
                </a:cubicBezTo>
                <a:cubicBezTo>
                  <a:pt x="9064944" y="4446955"/>
                  <a:pt x="9074643" y="4448631"/>
                  <a:pt x="9087194" y="4448631"/>
                </a:cubicBezTo>
                <a:cubicBezTo>
                  <a:pt x="9102241" y="4448631"/>
                  <a:pt x="9114115" y="4445458"/>
                  <a:pt x="9122815" y="4439111"/>
                </a:cubicBezTo>
                <a:cubicBezTo>
                  <a:pt x="9131516" y="4432764"/>
                  <a:pt x="9136989" y="4425811"/>
                  <a:pt x="9139235" y="4418252"/>
                </a:cubicBezTo>
                <a:cubicBezTo>
                  <a:pt x="9141482" y="4410693"/>
                  <a:pt x="9142605" y="4398391"/>
                  <a:pt x="9142605" y="4381347"/>
                </a:cubicBezTo>
                <a:lnTo>
                  <a:pt x="9142605" y="4326257"/>
                </a:lnTo>
                <a:cubicBezTo>
                  <a:pt x="9142605" y="4320338"/>
                  <a:pt x="9143068" y="4316238"/>
                  <a:pt x="9143995" y="4313956"/>
                </a:cubicBezTo>
                <a:cubicBezTo>
                  <a:pt x="9145208" y="4310675"/>
                  <a:pt x="9147169" y="4308215"/>
                  <a:pt x="9149879" y="4306575"/>
                </a:cubicBezTo>
                <a:cubicBezTo>
                  <a:pt x="9152588" y="4304935"/>
                  <a:pt x="9155976" y="4304115"/>
                  <a:pt x="9160041" y="4304115"/>
                </a:cubicBezTo>
                <a:lnTo>
                  <a:pt x="9163036" y="4304115"/>
                </a:lnTo>
                <a:lnTo>
                  <a:pt x="9163036" y="4300157"/>
                </a:lnTo>
                <a:lnTo>
                  <a:pt x="9112867" y="4300157"/>
                </a:lnTo>
                <a:lnTo>
                  <a:pt x="9112867" y="4304115"/>
                </a:lnTo>
                <a:cubicBezTo>
                  <a:pt x="9118715" y="4304115"/>
                  <a:pt x="9123243" y="4304935"/>
                  <a:pt x="9126452" y="4306575"/>
                </a:cubicBezTo>
                <a:cubicBezTo>
                  <a:pt x="9128520" y="4307645"/>
                  <a:pt x="9130232" y="4309570"/>
                  <a:pt x="9131587" y="4312351"/>
                </a:cubicBezTo>
                <a:cubicBezTo>
                  <a:pt x="9132942" y="4315132"/>
                  <a:pt x="9133619" y="4319768"/>
                  <a:pt x="9133619" y="4326257"/>
                </a:cubicBezTo>
                <a:lnTo>
                  <a:pt x="9133619" y="4385412"/>
                </a:lnTo>
                <a:cubicBezTo>
                  <a:pt x="9133619" y="4400816"/>
                  <a:pt x="9132246" y="4411620"/>
                  <a:pt x="9129501" y="4417824"/>
                </a:cubicBezTo>
                <a:cubicBezTo>
                  <a:pt x="9126755" y="4424028"/>
                  <a:pt x="9122619" y="4428895"/>
                  <a:pt x="9117092" y="4432425"/>
                </a:cubicBezTo>
                <a:cubicBezTo>
                  <a:pt x="9111566" y="4435955"/>
                  <a:pt x="9104880" y="4437720"/>
                  <a:pt x="9097036" y="4437720"/>
                </a:cubicBezTo>
                <a:cubicBezTo>
                  <a:pt x="9090189" y="4437720"/>
                  <a:pt x="9084520" y="4436330"/>
                  <a:pt x="9080027" y="4433548"/>
                </a:cubicBezTo>
                <a:cubicBezTo>
                  <a:pt x="9075534" y="4430767"/>
                  <a:pt x="9072308" y="4427273"/>
                  <a:pt x="9070346" y="4423065"/>
                </a:cubicBezTo>
                <a:cubicBezTo>
                  <a:pt x="9068385" y="4418858"/>
                  <a:pt x="9067405" y="4410265"/>
                  <a:pt x="9067405" y="4397286"/>
                </a:cubicBezTo>
                <a:lnTo>
                  <a:pt x="9067405" y="4326257"/>
                </a:lnTo>
                <a:cubicBezTo>
                  <a:pt x="9067405" y="4317985"/>
                  <a:pt x="9067850" y="4312815"/>
                  <a:pt x="9068742" y="4310747"/>
                </a:cubicBezTo>
                <a:cubicBezTo>
                  <a:pt x="9069633" y="4308679"/>
                  <a:pt x="9071131" y="4307056"/>
                  <a:pt x="9073234" y="4305880"/>
                </a:cubicBezTo>
                <a:cubicBezTo>
                  <a:pt x="9075338" y="4304703"/>
                  <a:pt x="9079207" y="4304115"/>
                  <a:pt x="9084841" y="4304115"/>
                </a:cubicBezTo>
                <a:lnTo>
                  <a:pt x="9088585" y="4304115"/>
                </a:lnTo>
                <a:lnTo>
                  <a:pt x="9088585" y="4300157"/>
                </a:lnTo>
                <a:close/>
                <a:moveTo>
                  <a:pt x="8753949" y="4300157"/>
                </a:moveTo>
                <a:lnTo>
                  <a:pt x="8753949" y="4304115"/>
                </a:lnTo>
                <a:lnTo>
                  <a:pt x="8760047" y="4304115"/>
                </a:lnTo>
                <a:cubicBezTo>
                  <a:pt x="8764112" y="4304115"/>
                  <a:pt x="8767338" y="4304810"/>
                  <a:pt x="8769728" y="4306200"/>
                </a:cubicBezTo>
                <a:cubicBezTo>
                  <a:pt x="8772117" y="4307591"/>
                  <a:pt x="8773721" y="4309213"/>
                  <a:pt x="8774541" y="4311068"/>
                </a:cubicBezTo>
                <a:cubicBezTo>
                  <a:pt x="8775361" y="4312922"/>
                  <a:pt x="8775771" y="4317557"/>
                  <a:pt x="8775771" y="4324974"/>
                </a:cubicBezTo>
                <a:lnTo>
                  <a:pt x="8775771" y="4402527"/>
                </a:lnTo>
                <a:cubicBezTo>
                  <a:pt x="8775771" y="4417646"/>
                  <a:pt x="8775361" y="4426863"/>
                  <a:pt x="8774541" y="4430179"/>
                </a:cubicBezTo>
                <a:cubicBezTo>
                  <a:pt x="8773721" y="4433495"/>
                  <a:pt x="8772312" y="4435937"/>
                  <a:pt x="8770316" y="4437506"/>
                </a:cubicBezTo>
                <a:cubicBezTo>
                  <a:pt x="8768319" y="4439075"/>
                  <a:pt x="8765788" y="4439860"/>
                  <a:pt x="8762721" y="4439860"/>
                </a:cubicBezTo>
                <a:cubicBezTo>
                  <a:pt x="8758371" y="4439860"/>
                  <a:pt x="8754841" y="4438861"/>
                  <a:pt x="8752131" y="4436865"/>
                </a:cubicBezTo>
                <a:cubicBezTo>
                  <a:pt x="8750277" y="4435510"/>
                  <a:pt x="8749350" y="4433905"/>
                  <a:pt x="8749350" y="4432051"/>
                </a:cubicBezTo>
                <a:cubicBezTo>
                  <a:pt x="8749350" y="4430839"/>
                  <a:pt x="8750330" y="4428788"/>
                  <a:pt x="8752292" y="4425900"/>
                </a:cubicBezTo>
                <a:cubicBezTo>
                  <a:pt x="8754253" y="4423012"/>
                  <a:pt x="8755376" y="4421211"/>
                  <a:pt x="8755661" y="4420498"/>
                </a:cubicBezTo>
                <a:cubicBezTo>
                  <a:pt x="8756160" y="4419001"/>
                  <a:pt x="8756410" y="4417253"/>
                  <a:pt x="8756410" y="4415257"/>
                </a:cubicBezTo>
                <a:cubicBezTo>
                  <a:pt x="8756410" y="4411192"/>
                  <a:pt x="8754930" y="4407769"/>
                  <a:pt x="8751971" y="4404987"/>
                </a:cubicBezTo>
                <a:cubicBezTo>
                  <a:pt x="8749011" y="4402206"/>
                  <a:pt x="8745356" y="4400816"/>
                  <a:pt x="8741006" y="4400816"/>
                </a:cubicBezTo>
                <a:cubicBezTo>
                  <a:pt x="8736584" y="4400816"/>
                  <a:pt x="8732841" y="4402367"/>
                  <a:pt x="8729774" y="4405469"/>
                </a:cubicBezTo>
                <a:cubicBezTo>
                  <a:pt x="8726708" y="4408571"/>
                  <a:pt x="8725174" y="4412618"/>
                  <a:pt x="8725174" y="4417610"/>
                </a:cubicBezTo>
                <a:cubicBezTo>
                  <a:pt x="8725174" y="4425383"/>
                  <a:pt x="8728936" y="4432479"/>
                  <a:pt x="8736460" y="4438897"/>
                </a:cubicBezTo>
                <a:cubicBezTo>
                  <a:pt x="8743983" y="4445315"/>
                  <a:pt x="8753842" y="4448524"/>
                  <a:pt x="8766037" y="4448524"/>
                </a:cubicBezTo>
                <a:cubicBezTo>
                  <a:pt x="8776021" y="4448524"/>
                  <a:pt x="8784561" y="4446403"/>
                  <a:pt x="8791656" y="4442160"/>
                </a:cubicBezTo>
                <a:cubicBezTo>
                  <a:pt x="8798752" y="4437916"/>
                  <a:pt x="8803691" y="4432639"/>
                  <a:pt x="8806472" y="4426328"/>
                </a:cubicBezTo>
                <a:cubicBezTo>
                  <a:pt x="8809253" y="4420017"/>
                  <a:pt x="8810644" y="4409908"/>
                  <a:pt x="8810644" y="4396002"/>
                </a:cubicBezTo>
                <a:lnTo>
                  <a:pt x="8810644" y="4324974"/>
                </a:lnTo>
                <a:cubicBezTo>
                  <a:pt x="8810644" y="4317700"/>
                  <a:pt x="8811036" y="4313207"/>
                  <a:pt x="8811820" y="4311495"/>
                </a:cubicBezTo>
                <a:cubicBezTo>
                  <a:pt x="8812890" y="4309071"/>
                  <a:pt x="8814316" y="4307359"/>
                  <a:pt x="8816099" y="4306361"/>
                </a:cubicBezTo>
                <a:cubicBezTo>
                  <a:pt x="8818666" y="4304863"/>
                  <a:pt x="8822090" y="4304115"/>
                  <a:pt x="8826368" y="4304115"/>
                </a:cubicBezTo>
                <a:lnTo>
                  <a:pt x="8831075" y="4304115"/>
                </a:lnTo>
                <a:lnTo>
                  <a:pt x="8831075" y="4300157"/>
                </a:lnTo>
                <a:close/>
                <a:moveTo>
                  <a:pt x="8336896" y="4300157"/>
                </a:moveTo>
                <a:lnTo>
                  <a:pt x="8336896" y="4304115"/>
                </a:lnTo>
                <a:lnTo>
                  <a:pt x="8341710" y="4304115"/>
                </a:lnTo>
                <a:cubicBezTo>
                  <a:pt x="8345774" y="4304115"/>
                  <a:pt x="8349001" y="4304810"/>
                  <a:pt x="8351391" y="4306200"/>
                </a:cubicBezTo>
                <a:cubicBezTo>
                  <a:pt x="8353780" y="4307591"/>
                  <a:pt x="8355366" y="4309213"/>
                  <a:pt x="8356151" y="4311068"/>
                </a:cubicBezTo>
                <a:cubicBezTo>
                  <a:pt x="8356935" y="4312922"/>
                  <a:pt x="8357327" y="4317557"/>
                  <a:pt x="8357327" y="4324974"/>
                </a:cubicBezTo>
                <a:lnTo>
                  <a:pt x="8357327" y="4420391"/>
                </a:lnTo>
                <a:cubicBezTo>
                  <a:pt x="8357327" y="4427665"/>
                  <a:pt x="8356935" y="4432158"/>
                  <a:pt x="8356151" y="4433869"/>
                </a:cubicBezTo>
                <a:cubicBezTo>
                  <a:pt x="8355152" y="4436294"/>
                  <a:pt x="8353726" y="4438006"/>
                  <a:pt x="8351872" y="4439004"/>
                </a:cubicBezTo>
                <a:cubicBezTo>
                  <a:pt x="8349305" y="4440502"/>
                  <a:pt x="8345917" y="4441250"/>
                  <a:pt x="8341710" y="4441250"/>
                </a:cubicBezTo>
                <a:lnTo>
                  <a:pt x="8336896" y="4441250"/>
                </a:lnTo>
                <a:lnTo>
                  <a:pt x="8336896" y="4445208"/>
                </a:lnTo>
                <a:lnTo>
                  <a:pt x="8412738" y="4445208"/>
                </a:lnTo>
                <a:lnTo>
                  <a:pt x="8412738" y="4441250"/>
                </a:lnTo>
                <a:lnTo>
                  <a:pt x="8407924" y="4441250"/>
                </a:lnTo>
                <a:cubicBezTo>
                  <a:pt x="8403859" y="4441250"/>
                  <a:pt x="8400632" y="4440555"/>
                  <a:pt x="8398243" y="4439164"/>
                </a:cubicBezTo>
                <a:cubicBezTo>
                  <a:pt x="8395854" y="4437774"/>
                  <a:pt x="8394250" y="4436151"/>
                  <a:pt x="8393430" y="4434297"/>
                </a:cubicBezTo>
                <a:cubicBezTo>
                  <a:pt x="8392609" y="4432443"/>
                  <a:pt x="8392199" y="4427808"/>
                  <a:pt x="8392199" y="4420391"/>
                </a:cubicBezTo>
                <a:lnTo>
                  <a:pt x="8392199" y="4375464"/>
                </a:lnTo>
                <a:lnTo>
                  <a:pt x="8443438" y="4375464"/>
                </a:lnTo>
                <a:lnTo>
                  <a:pt x="8443438" y="4420391"/>
                </a:lnTo>
                <a:cubicBezTo>
                  <a:pt x="8443438" y="4427665"/>
                  <a:pt x="8443046" y="4432158"/>
                  <a:pt x="8442262" y="4433869"/>
                </a:cubicBezTo>
                <a:cubicBezTo>
                  <a:pt x="8441192" y="4436294"/>
                  <a:pt x="8439730" y="4438006"/>
                  <a:pt x="8437876" y="4439004"/>
                </a:cubicBezTo>
                <a:cubicBezTo>
                  <a:pt x="8435380" y="4440502"/>
                  <a:pt x="8431992" y="4441250"/>
                  <a:pt x="8427714" y="4441250"/>
                </a:cubicBezTo>
                <a:lnTo>
                  <a:pt x="8423007" y="4441250"/>
                </a:lnTo>
                <a:lnTo>
                  <a:pt x="8423007" y="4445208"/>
                </a:lnTo>
                <a:lnTo>
                  <a:pt x="8498742" y="4445208"/>
                </a:lnTo>
                <a:lnTo>
                  <a:pt x="8498742" y="4441250"/>
                </a:lnTo>
                <a:lnTo>
                  <a:pt x="8494035" y="4441250"/>
                </a:lnTo>
                <a:cubicBezTo>
                  <a:pt x="8489970" y="4441250"/>
                  <a:pt x="8486726" y="4440555"/>
                  <a:pt x="8484301" y="4439164"/>
                </a:cubicBezTo>
                <a:cubicBezTo>
                  <a:pt x="8481876" y="4437774"/>
                  <a:pt x="8480272" y="4436151"/>
                  <a:pt x="8479487" y="4434297"/>
                </a:cubicBezTo>
                <a:cubicBezTo>
                  <a:pt x="8478703" y="4432443"/>
                  <a:pt x="8478310" y="4427808"/>
                  <a:pt x="8478310" y="4420391"/>
                </a:cubicBezTo>
                <a:lnTo>
                  <a:pt x="8478310" y="4324974"/>
                </a:lnTo>
                <a:cubicBezTo>
                  <a:pt x="8478310" y="4317700"/>
                  <a:pt x="8478703" y="4313207"/>
                  <a:pt x="8479487" y="4311495"/>
                </a:cubicBezTo>
                <a:cubicBezTo>
                  <a:pt x="8480557" y="4309071"/>
                  <a:pt x="8482019" y="4307359"/>
                  <a:pt x="8483873" y="4306361"/>
                </a:cubicBezTo>
                <a:cubicBezTo>
                  <a:pt x="8486369" y="4304863"/>
                  <a:pt x="8489756" y="4304115"/>
                  <a:pt x="8494035" y="4304115"/>
                </a:cubicBezTo>
                <a:lnTo>
                  <a:pt x="8498742" y="4304115"/>
                </a:lnTo>
                <a:lnTo>
                  <a:pt x="8498742" y="4300157"/>
                </a:lnTo>
                <a:lnTo>
                  <a:pt x="8423007" y="4300157"/>
                </a:lnTo>
                <a:lnTo>
                  <a:pt x="8423007" y="4304115"/>
                </a:lnTo>
                <a:lnTo>
                  <a:pt x="8427714" y="4304115"/>
                </a:lnTo>
                <a:cubicBezTo>
                  <a:pt x="8431778" y="4304115"/>
                  <a:pt x="8435023" y="4304810"/>
                  <a:pt x="8437448" y="4306200"/>
                </a:cubicBezTo>
                <a:cubicBezTo>
                  <a:pt x="8439872" y="4307591"/>
                  <a:pt x="8441477" y="4309213"/>
                  <a:pt x="8442262" y="4311068"/>
                </a:cubicBezTo>
                <a:cubicBezTo>
                  <a:pt x="8443046" y="4312922"/>
                  <a:pt x="8443438" y="4317557"/>
                  <a:pt x="8443438" y="4324974"/>
                </a:cubicBezTo>
                <a:lnTo>
                  <a:pt x="8443438" y="4366050"/>
                </a:lnTo>
                <a:lnTo>
                  <a:pt x="8392199" y="4366050"/>
                </a:lnTo>
                <a:lnTo>
                  <a:pt x="8392199" y="4324974"/>
                </a:lnTo>
                <a:cubicBezTo>
                  <a:pt x="8392199" y="4317700"/>
                  <a:pt x="8392592" y="4313207"/>
                  <a:pt x="8393376" y="4311495"/>
                </a:cubicBezTo>
                <a:cubicBezTo>
                  <a:pt x="8394446" y="4309071"/>
                  <a:pt x="8395908" y="4307359"/>
                  <a:pt x="8397762" y="4306361"/>
                </a:cubicBezTo>
                <a:cubicBezTo>
                  <a:pt x="8400329" y="4304863"/>
                  <a:pt x="8403716" y="4304115"/>
                  <a:pt x="8407924" y="4304115"/>
                </a:cubicBezTo>
                <a:lnTo>
                  <a:pt x="8412738" y="4304115"/>
                </a:lnTo>
                <a:lnTo>
                  <a:pt x="8412738" y="4300157"/>
                </a:lnTo>
                <a:close/>
                <a:moveTo>
                  <a:pt x="8069982" y="4300157"/>
                </a:moveTo>
                <a:lnTo>
                  <a:pt x="8069982" y="4304115"/>
                </a:lnTo>
                <a:lnTo>
                  <a:pt x="8074796" y="4304115"/>
                </a:lnTo>
                <a:cubicBezTo>
                  <a:pt x="8079502" y="4304115"/>
                  <a:pt x="8083211" y="4305113"/>
                  <a:pt x="8085921" y="4307110"/>
                </a:cubicBezTo>
                <a:cubicBezTo>
                  <a:pt x="8087846" y="4308465"/>
                  <a:pt x="8089165" y="4310390"/>
                  <a:pt x="8089878" y="4312886"/>
                </a:cubicBezTo>
                <a:cubicBezTo>
                  <a:pt x="8090235" y="4314384"/>
                  <a:pt x="8090413" y="4318413"/>
                  <a:pt x="8090413" y="4324974"/>
                </a:cubicBezTo>
                <a:lnTo>
                  <a:pt x="8090413" y="4420391"/>
                </a:lnTo>
                <a:cubicBezTo>
                  <a:pt x="8090413" y="4427665"/>
                  <a:pt x="8090021" y="4432158"/>
                  <a:pt x="8089237" y="4433869"/>
                </a:cubicBezTo>
                <a:cubicBezTo>
                  <a:pt x="8088238" y="4436294"/>
                  <a:pt x="8086812" y="4438006"/>
                  <a:pt x="8084958" y="4439004"/>
                </a:cubicBezTo>
                <a:cubicBezTo>
                  <a:pt x="8082391" y="4440502"/>
                  <a:pt x="8079003" y="4441250"/>
                  <a:pt x="8074796" y="4441250"/>
                </a:cubicBezTo>
                <a:lnTo>
                  <a:pt x="8069982" y="4441250"/>
                </a:lnTo>
                <a:lnTo>
                  <a:pt x="8069982" y="4445208"/>
                </a:lnTo>
                <a:lnTo>
                  <a:pt x="8195351" y="4445208"/>
                </a:lnTo>
                <a:lnTo>
                  <a:pt x="8201876" y="4399104"/>
                </a:lnTo>
                <a:lnTo>
                  <a:pt x="8197919" y="4399104"/>
                </a:lnTo>
                <a:cubicBezTo>
                  <a:pt x="8194353" y="4411940"/>
                  <a:pt x="8188487" y="4421497"/>
                  <a:pt x="8180322" y="4427772"/>
                </a:cubicBezTo>
                <a:cubicBezTo>
                  <a:pt x="8172156" y="4434048"/>
                  <a:pt x="8161299" y="4437185"/>
                  <a:pt x="8147749" y="4437185"/>
                </a:cubicBezTo>
                <a:lnTo>
                  <a:pt x="8139085" y="4437185"/>
                </a:lnTo>
                <a:cubicBezTo>
                  <a:pt x="8134949" y="4437185"/>
                  <a:pt x="8131953" y="4436615"/>
                  <a:pt x="8130099" y="4435474"/>
                </a:cubicBezTo>
                <a:cubicBezTo>
                  <a:pt x="8128245" y="4434333"/>
                  <a:pt x="8126979" y="4432871"/>
                  <a:pt x="8126302" y="4431088"/>
                </a:cubicBezTo>
                <a:cubicBezTo>
                  <a:pt x="8125624" y="4429305"/>
                  <a:pt x="8125286" y="4424420"/>
                  <a:pt x="8125286" y="4416433"/>
                </a:cubicBezTo>
                <a:lnTo>
                  <a:pt x="8125286" y="4375571"/>
                </a:lnTo>
                <a:cubicBezTo>
                  <a:pt x="8132203" y="4375571"/>
                  <a:pt x="8137480" y="4376480"/>
                  <a:pt x="8141117" y="4378298"/>
                </a:cubicBezTo>
                <a:cubicBezTo>
                  <a:pt x="8144754" y="4380117"/>
                  <a:pt x="8147945" y="4383665"/>
                  <a:pt x="8150691" y="4388942"/>
                </a:cubicBezTo>
                <a:cubicBezTo>
                  <a:pt x="8153437" y="4394219"/>
                  <a:pt x="8155237" y="4400994"/>
                  <a:pt x="8156093" y="4409266"/>
                </a:cubicBezTo>
                <a:lnTo>
                  <a:pt x="8160158" y="4409266"/>
                </a:lnTo>
                <a:lnTo>
                  <a:pt x="8160158" y="4333317"/>
                </a:lnTo>
                <a:lnTo>
                  <a:pt x="8156093" y="4333317"/>
                </a:lnTo>
                <a:cubicBezTo>
                  <a:pt x="8154952" y="4344585"/>
                  <a:pt x="8152313" y="4353107"/>
                  <a:pt x="8148177" y="4358883"/>
                </a:cubicBezTo>
                <a:cubicBezTo>
                  <a:pt x="8144041" y="4364660"/>
                  <a:pt x="8137373" y="4367548"/>
                  <a:pt x="8128174" y="4367548"/>
                </a:cubicBezTo>
                <a:lnTo>
                  <a:pt x="8125286" y="4367548"/>
                </a:lnTo>
                <a:lnTo>
                  <a:pt x="8125286" y="4308500"/>
                </a:lnTo>
                <a:lnTo>
                  <a:pt x="8140261" y="4308500"/>
                </a:lnTo>
                <a:cubicBezTo>
                  <a:pt x="8151244" y="4308500"/>
                  <a:pt x="8158732" y="4309142"/>
                  <a:pt x="8162725" y="4310426"/>
                </a:cubicBezTo>
                <a:cubicBezTo>
                  <a:pt x="8169571" y="4312565"/>
                  <a:pt x="8174866" y="4315917"/>
                  <a:pt x="8178610" y="4320481"/>
                </a:cubicBezTo>
                <a:cubicBezTo>
                  <a:pt x="8182354" y="4325045"/>
                  <a:pt x="8185260" y="4332569"/>
                  <a:pt x="8187328" y="4343052"/>
                </a:cubicBezTo>
                <a:lnTo>
                  <a:pt x="8191393" y="4343052"/>
                </a:lnTo>
                <a:lnTo>
                  <a:pt x="8191393" y="4300157"/>
                </a:lnTo>
                <a:close/>
                <a:moveTo>
                  <a:pt x="7612461" y="4300157"/>
                </a:moveTo>
                <a:lnTo>
                  <a:pt x="7612461" y="4304115"/>
                </a:lnTo>
                <a:lnTo>
                  <a:pt x="7617275" y="4304115"/>
                </a:lnTo>
                <a:cubicBezTo>
                  <a:pt x="7621340" y="4304115"/>
                  <a:pt x="7624567" y="4304810"/>
                  <a:pt x="7626956" y="4306200"/>
                </a:cubicBezTo>
                <a:cubicBezTo>
                  <a:pt x="7629345" y="4307591"/>
                  <a:pt x="7630931" y="4309213"/>
                  <a:pt x="7631716" y="4311068"/>
                </a:cubicBezTo>
                <a:cubicBezTo>
                  <a:pt x="7632500" y="4312922"/>
                  <a:pt x="7632892" y="4317557"/>
                  <a:pt x="7632892" y="4324974"/>
                </a:cubicBezTo>
                <a:lnTo>
                  <a:pt x="7632892" y="4420391"/>
                </a:lnTo>
                <a:cubicBezTo>
                  <a:pt x="7632892" y="4427665"/>
                  <a:pt x="7632500" y="4432158"/>
                  <a:pt x="7631716" y="4433869"/>
                </a:cubicBezTo>
                <a:cubicBezTo>
                  <a:pt x="7630717" y="4436294"/>
                  <a:pt x="7629291" y="4438006"/>
                  <a:pt x="7627437" y="4439004"/>
                </a:cubicBezTo>
                <a:cubicBezTo>
                  <a:pt x="7624870" y="4440502"/>
                  <a:pt x="7621482" y="4441250"/>
                  <a:pt x="7617275" y="4441250"/>
                </a:cubicBezTo>
                <a:lnTo>
                  <a:pt x="7612461" y="4441250"/>
                </a:lnTo>
                <a:lnTo>
                  <a:pt x="7612461" y="4445208"/>
                </a:lnTo>
                <a:lnTo>
                  <a:pt x="7741253" y="4445208"/>
                </a:lnTo>
                <a:lnTo>
                  <a:pt x="7746709" y="4394290"/>
                </a:lnTo>
                <a:lnTo>
                  <a:pt x="7742323" y="4394290"/>
                </a:lnTo>
                <a:cubicBezTo>
                  <a:pt x="7738971" y="4405701"/>
                  <a:pt x="7735423" y="4414330"/>
                  <a:pt x="7731679" y="4420177"/>
                </a:cubicBezTo>
                <a:cubicBezTo>
                  <a:pt x="7727935" y="4426025"/>
                  <a:pt x="7723496" y="4430304"/>
                  <a:pt x="7718362" y="4433014"/>
                </a:cubicBezTo>
                <a:cubicBezTo>
                  <a:pt x="7713227" y="4435724"/>
                  <a:pt x="7706809" y="4437078"/>
                  <a:pt x="7699107" y="4437078"/>
                </a:cubicBezTo>
                <a:lnTo>
                  <a:pt x="7687019" y="4437078"/>
                </a:lnTo>
                <a:cubicBezTo>
                  <a:pt x="7680173" y="4437078"/>
                  <a:pt x="7675859" y="4436758"/>
                  <a:pt x="7674076" y="4436116"/>
                </a:cubicBezTo>
                <a:cubicBezTo>
                  <a:pt x="7671580" y="4435117"/>
                  <a:pt x="7669904" y="4433602"/>
                  <a:pt x="7669048" y="4431570"/>
                </a:cubicBezTo>
                <a:cubicBezTo>
                  <a:pt x="7668193" y="4429537"/>
                  <a:pt x="7667765" y="4424813"/>
                  <a:pt x="7667765" y="4417396"/>
                </a:cubicBezTo>
                <a:lnTo>
                  <a:pt x="7667765" y="4324974"/>
                </a:lnTo>
                <a:cubicBezTo>
                  <a:pt x="7667765" y="4317700"/>
                  <a:pt x="7668157" y="4313207"/>
                  <a:pt x="7668941" y="4311495"/>
                </a:cubicBezTo>
                <a:cubicBezTo>
                  <a:pt x="7670011" y="4309071"/>
                  <a:pt x="7671473" y="4307359"/>
                  <a:pt x="7673327" y="4306361"/>
                </a:cubicBezTo>
                <a:cubicBezTo>
                  <a:pt x="7675894" y="4304863"/>
                  <a:pt x="7679282" y="4304115"/>
                  <a:pt x="7683489" y="4304115"/>
                </a:cubicBezTo>
                <a:lnTo>
                  <a:pt x="7689801" y="4304115"/>
                </a:lnTo>
                <a:lnTo>
                  <a:pt x="7689801" y="4300157"/>
                </a:lnTo>
                <a:close/>
                <a:moveTo>
                  <a:pt x="6974821" y="4300157"/>
                </a:moveTo>
                <a:lnTo>
                  <a:pt x="6974821" y="4304115"/>
                </a:lnTo>
                <a:cubicBezTo>
                  <a:pt x="6981453" y="4304115"/>
                  <a:pt x="6985982" y="4304721"/>
                  <a:pt x="6988406" y="4305933"/>
                </a:cubicBezTo>
                <a:cubicBezTo>
                  <a:pt x="6990831" y="4307145"/>
                  <a:pt x="6992525" y="4308768"/>
                  <a:pt x="6993487" y="4310800"/>
                </a:cubicBezTo>
                <a:cubicBezTo>
                  <a:pt x="6994450" y="4312833"/>
                  <a:pt x="6994931" y="4317771"/>
                  <a:pt x="6994931" y="4325616"/>
                </a:cubicBezTo>
                <a:lnTo>
                  <a:pt x="6994931" y="4419749"/>
                </a:lnTo>
                <a:cubicBezTo>
                  <a:pt x="6994931" y="4427594"/>
                  <a:pt x="6994450" y="4432514"/>
                  <a:pt x="6993487" y="4434511"/>
                </a:cubicBezTo>
                <a:cubicBezTo>
                  <a:pt x="6992525" y="4436508"/>
                  <a:pt x="6990849" y="4438130"/>
                  <a:pt x="6988460" y="4439378"/>
                </a:cubicBezTo>
                <a:cubicBezTo>
                  <a:pt x="6986071" y="4440626"/>
                  <a:pt x="6981524" y="4441250"/>
                  <a:pt x="6974821" y="4441250"/>
                </a:cubicBezTo>
                <a:lnTo>
                  <a:pt x="6974821" y="4445208"/>
                </a:lnTo>
                <a:lnTo>
                  <a:pt x="7048523" y="4445208"/>
                </a:lnTo>
                <a:cubicBezTo>
                  <a:pt x="7069062" y="4445208"/>
                  <a:pt x="7084715" y="4440894"/>
                  <a:pt x="7095483" y="4432265"/>
                </a:cubicBezTo>
                <a:cubicBezTo>
                  <a:pt x="7104255" y="4425133"/>
                  <a:pt x="7108641" y="4416112"/>
                  <a:pt x="7108641" y="4405201"/>
                </a:cubicBezTo>
                <a:cubicBezTo>
                  <a:pt x="7108641" y="4394861"/>
                  <a:pt x="7104647" y="4386446"/>
                  <a:pt x="7096660" y="4379956"/>
                </a:cubicBezTo>
                <a:cubicBezTo>
                  <a:pt x="7091098" y="4375392"/>
                  <a:pt x="7081435" y="4371506"/>
                  <a:pt x="7067671" y="4368297"/>
                </a:cubicBezTo>
                <a:cubicBezTo>
                  <a:pt x="7080436" y="4365088"/>
                  <a:pt x="7089350" y="4360755"/>
                  <a:pt x="7094414" y="4355300"/>
                </a:cubicBezTo>
                <a:cubicBezTo>
                  <a:pt x="7099477" y="4349844"/>
                  <a:pt x="7102009" y="4343622"/>
                  <a:pt x="7102009" y="4336633"/>
                </a:cubicBezTo>
                <a:cubicBezTo>
                  <a:pt x="7102009" y="4330001"/>
                  <a:pt x="7100012" y="4323744"/>
                  <a:pt x="7096018" y="4317860"/>
                </a:cubicBezTo>
                <a:cubicBezTo>
                  <a:pt x="7092025" y="4311977"/>
                  <a:pt x="7086569" y="4307555"/>
                  <a:pt x="7079652" y="4304596"/>
                </a:cubicBezTo>
                <a:cubicBezTo>
                  <a:pt x="7072734" y="4301636"/>
                  <a:pt x="7060968" y="4300157"/>
                  <a:pt x="7044352" y="4300157"/>
                </a:cubicBezTo>
                <a:close/>
                <a:moveTo>
                  <a:pt x="10360010" y="4298124"/>
                </a:moveTo>
                <a:cubicBezTo>
                  <a:pt x="10338616" y="4297268"/>
                  <a:pt x="10320591" y="4304025"/>
                  <a:pt x="10305936" y="4318395"/>
                </a:cubicBezTo>
                <a:cubicBezTo>
                  <a:pt x="10291281" y="4332765"/>
                  <a:pt x="10283954" y="4350718"/>
                  <a:pt x="10283954" y="4372255"/>
                </a:cubicBezTo>
                <a:cubicBezTo>
                  <a:pt x="10283954" y="4391438"/>
                  <a:pt x="10289587" y="4408018"/>
                  <a:pt x="10300855" y="4421996"/>
                </a:cubicBezTo>
                <a:cubicBezTo>
                  <a:pt x="10315118" y="4439681"/>
                  <a:pt x="10335300" y="4448524"/>
                  <a:pt x="10361400" y="4448524"/>
                </a:cubicBezTo>
                <a:cubicBezTo>
                  <a:pt x="10387430" y="4448524"/>
                  <a:pt x="10407576" y="4439254"/>
                  <a:pt x="10421838" y="4420712"/>
                </a:cubicBezTo>
                <a:cubicBezTo>
                  <a:pt x="10432606" y="4406735"/>
                  <a:pt x="10437991" y="4390546"/>
                  <a:pt x="10437991" y="4372148"/>
                </a:cubicBezTo>
                <a:cubicBezTo>
                  <a:pt x="10437991" y="4350611"/>
                  <a:pt x="10430770" y="4332676"/>
                  <a:pt x="10416329" y="4318342"/>
                </a:cubicBezTo>
                <a:cubicBezTo>
                  <a:pt x="10401888" y="4304008"/>
                  <a:pt x="10383115" y="4297268"/>
                  <a:pt x="10360010" y="4298124"/>
                </a:cubicBezTo>
                <a:close/>
                <a:moveTo>
                  <a:pt x="8921734" y="4298124"/>
                </a:moveTo>
                <a:cubicBezTo>
                  <a:pt x="8900340" y="4297268"/>
                  <a:pt x="8882316" y="4304025"/>
                  <a:pt x="8867661" y="4318395"/>
                </a:cubicBezTo>
                <a:cubicBezTo>
                  <a:pt x="8853006" y="4332765"/>
                  <a:pt x="8845679" y="4350718"/>
                  <a:pt x="8845679" y="4372255"/>
                </a:cubicBezTo>
                <a:cubicBezTo>
                  <a:pt x="8845679" y="4391438"/>
                  <a:pt x="8851312" y="4408018"/>
                  <a:pt x="8862580" y="4421996"/>
                </a:cubicBezTo>
                <a:cubicBezTo>
                  <a:pt x="8876843" y="4439681"/>
                  <a:pt x="8897024" y="4448524"/>
                  <a:pt x="8923125" y="4448524"/>
                </a:cubicBezTo>
                <a:cubicBezTo>
                  <a:pt x="8949155" y="4448524"/>
                  <a:pt x="8969300" y="4439254"/>
                  <a:pt x="8983563" y="4420712"/>
                </a:cubicBezTo>
                <a:cubicBezTo>
                  <a:pt x="8994332" y="4406735"/>
                  <a:pt x="8999716" y="4390546"/>
                  <a:pt x="8999716" y="4372148"/>
                </a:cubicBezTo>
                <a:cubicBezTo>
                  <a:pt x="8999716" y="4350611"/>
                  <a:pt x="8992495" y="4332676"/>
                  <a:pt x="8978054" y="4318342"/>
                </a:cubicBezTo>
                <a:cubicBezTo>
                  <a:pt x="8963613" y="4304008"/>
                  <a:pt x="8944840" y="4297268"/>
                  <a:pt x="8921734" y="4298124"/>
                </a:cubicBezTo>
                <a:close/>
                <a:moveTo>
                  <a:pt x="7830108" y="4297161"/>
                </a:moveTo>
                <a:lnTo>
                  <a:pt x="7778228" y="4412903"/>
                </a:lnTo>
                <a:cubicBezTo>
                  <a:pt x="7773307" y="4423957"/>
                  <a:pt x="7769171" y="4431249"/>
                  <a:pt x="7765819" y="4434779"/>
                </a:cubicBezTo>
                <a:cubicBezTo>
                  <a:pt x="7762467" y="4438309"/>
                  <a:pt x="7758189" y="4440466"/>
                  <a:pt x="7752983" y="4441250"/>
                </a:cubicBezTo>
                <a:lnTo>
                  <a:pt x="7752983" y="4445208"/>
                </a:lnTo>
                <a:lnTo>
                  <a:pt x="7801226" y="4445208"/>
                </a:lnTo>
                <a:lnTo>
                  <a:pt x="7801226" y="4441250"/>
                </a:lnTo>
                <a:cubicBezTo>
                  <a:pt x="7793667" y="4440680"/>
                  <a:pt x="7788925" y="4439824"/>
                  <a:pt x="7786999" y="4438683"/>
                </a:cubicBezTo>
                <a:cubicBezTo>
                  <a:pt x="7783719" y="4436758"/>
                  <a:pt x="7782079" y="4433762"/>
                  <a:pt x="7782079" y="4429698"/>
                </a:cubicBezTo>
                <a:cubicBezTo>
                  <a:pt x="7782079" y="4426631"/>
                  <a:pt x="7783077" y="4422744"/>
                  <a:pt x="7785074" y="4418038"/>
                </a:cubicBezTo>
                <a:lnTo>
                  <a:pt x="7791171" y="4403918"/>
                </a:lnTo>
                <a:lnTo>
                  <a:pt x="7842410" y="4403918"/>
                </a:lnTo>
                <a:lnTo>
                  <a:pt x="7850112" y="4421996"/>
                </a:lnTo>
                <a:cubicBezTo>
                  <a:pt x="7852109" y="4426702"/>
                  <a:pt x="7853178" y="4429377"/>
                  <a:pt x="7853321" y="4430018"/>
                </a:cubicBezTo>
                <a:cubicBezTo>
                  <a:pt x="7853749" y="4431373"/>
                  <a:pt x="7853963" y="4432693"/>
                  <a:pt x="7853963" y="4433976"/>
                </a:cubicBezTo>
                <a:cubicBezTo>
                  <a:pt x="7853963" y="4436116"/>
                  <a:pt x="7853178" y="4437756"/>
                  <a:pt x="7851609" y="4438897"/>
                </a:cubicBezTo>
                <a:cubicBezTo>
                  <a:pt x="7849327" y="4440466"/>
                  <a:pt x="7845369" y="4441250"/>
                  <a:pt x="7839736" y="4441250"/>
                </a:cubicBezTo>
                <a:lnTo>
                  <a:pt x="7836847" y="4441250"/>
                </a:lnTo>
                <a:lnTo>
                  <a:pt x="7836847" y="4445208"/>
                </a:lnTo>
                <a:lnTo>
                  <a:pt x="7906559" y="4445208"/>
                </a:lnTo>
                <a:lnTo>
                  <a:pt x="7907020" y="4445208"/>
                </a:lnTo>
                <a:lnTo>
                  <a:pt x="7971490" y="4445208"/>
                </a:lnTo>
                <a:cubicBezTo>
                  <a:pt x="7980832" y="4445208"/>
                  <a:pt x="7987678" y="4444780"/>
                  <a:pt x="7992029" y="4443925"/>
                </a:cubicBezTo>
                <a:cubicBezTo>
                  <a:pt x="8001870" y="4442070"/>
                  <a:pt x="8010196" y="4439450"/>
                  <a:pt x="8017006" y="4436062"/>
                </a:cubicBezTo>
                <a:cubicBezTo>
                  <a:pt x="8023817" y="4432675"/>
                  <a:pt x="8029825" y="4428182"/>
                  <a:pt x="8035031" y="4422584"/>
                </a:cubicBezTo>
                <a:cubicBezTo>
                  <a:pt x="8040237" y="4416986"/>
                  <a:pt x="8044480" y="4409890"/>
                  <a:pt x="8047760" y="4401297"/>
                </a:cubicBezTo>
                <a:cubicBezTo>
                  <a:pt x="8051041" y="4392704"/>
                  <a:pt x="8052681" y="4383308"/>
                  <a:pt x="8052681" y="4373110"/>
                </a:cubicBezTo>
                <a:cubicBezTo>
                  <a:pt x="8052681" y="4358348"/>
                  <a:pt x="8049347" y="4345120"/>
                  <a:pt x="8042679" y="4333424"/>
                </a:cubicBezTo>
                <a:cubicBezTo>
                  <a:pt x="8036011" y="4321729"/>
                  <a:pt x="8026224" y="4312993"/>
                  <a:pt x="8013316" y="4307217"/>
                </a:cubicBezTo>
                <a:cubicBezTo>
                  <a:pt x="8002761" y="4302510"/>
                  <a:pt x="7988820" y="4300157"/>
                  <a:pt x="7971490" y="4300157"/>
                </a:cubicBezTo>
                <a:lnTo>
                  <a:pt x="7906559" y="4300157"/>
                </a:lnTo>
                <a:lnTo>
                  <a:pt x="7906559" y="4304115"/>
                </a:lnTo>
                <a:lnTo>
                  <a:pt x="7911373" y="4304115"/>
                </a:lnTo>
                <a:cubicBezTo>
                  <a:pt x="7915438" y="4304115"/>
                  <a:pt x="7918665" y="4304810"/>
                  <a:pt x="7921054" y="4306200"/>
                </a:cubicBezTo>
                <a:cubicBezTo>
                  <a:pt x="7923443" y="4307591"/>
                  <a:pt x="7925030" y="4309213"/>
                  <a:pt x="7925814" y="4311068"/>
                </a:cubicBezTo>
                <a:cubicBezTo>
                  <a:pt x="7926598" y="4312922"/>
                  <a:pt x="7926991" y="4317557"/>
                  <a:pt x="7926991" y="4324974"/>
                </a:cubicBezTo>
                <a:lnTo>
                  <a:pt x="7926991" y="4420391"/>
                </a:lnTo>
                <a:cubicBezTo>
                  <a:pt x="7926991" y="4427879"/>
                  <a:pt x="7926670" y="4432372"/>
                  <a:pt x="7926028" y="4433869"/>
                </a:cubicBezTo>
                <a:cubicBezTo>
                  <a:pt x="7924958" y="4436151"/>
                  <a:pt x="7923300" y="4437952"/>
                  <a:pt x="7921054" y="4439271"/>
                </a:cubicBezTo>
                <a:cubicBezTo>
                  <a:pt x="7918807" y="4440591"/>
                  <a:pt x="7915581" y="4441250"/>
                  <a:pt x="7911373" y="4441250"/>
                </a:cubicBezTo>
                <a:lnTo>
                  <a:pt x="7907020" y="4441250"/>
                </a:lnTo>
                <a:cubicBezTo>
                  <a:pt x="7902598" y="4440894"/>
                  <a:pt x="7899175" y="4439610"/>
                  <a:pt x="7896751" y="4437399"/>
                </a:cubicBezTo>
                <a:cubicBezTo>
                  <a:pt x="7893542" y="4434476"/>
                  <a:pt x="7889441" y="4427380"/>
                  <a:pt x="7884449" y="4416112"/>
                </a:cubicBezTo>
                <a:lnTo>
                  <a:pt x="7832141" y="4297161"/>
                </a:lnTo>
                <a:close/>
                <a:moveTo>
                  <a:pt x="7201458" y="4297161"/>
                </a:moveTo>
                <a:lnTo>
                  <a:pt x="7149578" y="4412903"/>
                </a:lnTo>
                <a:cubicBezTo>
                  <a:pt x="7144657" y="4423957"/>
                  <a:pt x="7140521" y="4431249"/>
                  <a:pt x="7137169" y="4434779"/>
                </a:cubicBezTo>
                <a:cubicBezTo>
                  <a:pt x="7133817" y="4438309"/>
                  <a:pt x="7129539" y="4440466"/>
                  <a:pt x="7124333" y="4441250"/>
                </a:cubicBezTo>
                <a:lnTo>
                  <a:pt x="7124333" y="4445208"/>
                </a:lnTo>
                <a:lnTo>
                  <a:pt x="7172576" y="4445208"/>
                </a:lnTo>
                <a:lnTo>
                  <a:pt x="7172576" y="4441250"/>
                </a:lnTo>
                <a:cubicBezTo>
                  <a:pt x="7165017" y="4440680"/>
                  <a:pt x="7160275" y="4439824"/>
                  <a:pt x="7158349" y="4438683"/>
                </a:cubicBezTo>
                <a:cubicBezTo>
                  <a:pt x="7155069" y="4436758"/>
                  <a:pt x="7153429" y="4433762"/>
                  <a:pt x="7153429" y="4429698"/>
                </a:cubicBezTo>
                <a:cubicBezTo>
                  <a:pt x="7153429" y="4426631"/>
                  <a:pt x="7154427" y="4422744"/>
                  <a:pt x="7156424" y="4418038"/>
                </a:cubicBezTo>
                <a:lnTo>
                  <a:pt x="7162521" y="4403918"/>
                </a:lnTo>
                <a:lnTo>
                  <a:pt x="7213760" y="4403918"/>
                </a:lnTo>
                <a:lnTo>
                  <a:pt x="7221462" y="4421996"/>
                </a:lnTo>
                <a:cubicBezTo>
                  <a:pt x="7223459" y="4426702"/>
                  <a:pt x="7224528" y="4429377"/>
                  <a:pt x="7224671" y="4430018"/>
                </a:cubicBezTo>
                <a:cubicBezTo>
                  <a:pt x="7225099" y="4431373"/>
                  <a:pt x="7225313" y="4432693"/>
                  <a:pt x="7225313" y="4433976"/>
                </a:cubicBezTo>
                <a:cubicBezTo>
                  <a:pt x="7225313" y="4436116"/>
                  <a:pt x="7224528" y="4437756"/>
                  <a:pt x="7222959" y="4438897"/>
                </a:cubicBezTo>
                <a:cubicBezTo>
                  <a:pt x="7220677" y="4440466"/>
                  <a:pt x="7216719" y="4441250"/>
                  <a:pt x="7211086" y="4441250"/>
                </a:cubicBezTo>
                <a:lnTo>
                  <a:pt x="7208197" y="4441250"/>
                </a:lnTo>
                <a:lnTo>
                  <a:pt x="7208197" y="4445208"/>
                </a:lnTo>
                <a:lnTo>
                  <a:pt x="7278123" y="4445208"/>
                </a:lnTo>
                <a:lnTo>
                  <a:pt x="7278370" y="4445208"/>
                </a:lnTo>
                <a:lnTo>
                  <a:pt x="7329576" y="4445208"/>
                </a:lnTo>
                <a:lnTo>
                  <a:pt x="7329576" y="4441250"/>
                </a:lnTo>
                <a:lnTo>
                  <a:pt x="7326153" y="4441250"/>
                </a:lnTo>
                <a:cubicBezTo>
                  <a:pt x="7321232" y="4441250"/>
                  <a:pt x="7316864" y="4439788"/>
                  <a:pt x="7313049" y="4436865"/>
                </a:cubicBezTo>
                <a:cubicBezTo>
                  <a:pt x="7309234" y="4433941"/>
                  <a:pt x="7307326" y="4428307"/>
                  <a:pt x="7307326" y="4419963"/>
                </a:cubicBezTo>
                <a:lnTo>
                  <a:pt x="7307326" y="4327755"/>
                </a:lnTo>
                <a:lnTo>
                  <a:pt x="7405418" y="4448524"/>
                </a:lnTo>
                <a:lnTo>
                  <a:pt x="7409055" y="4448524"/>
                </a:lnTo>
                <a:lnTo>
                  <a:pt x="7409055" y="4327755"/>
                </a:lnTo>
                <a:cubicBezTo>
                  <a:pt x="7409055" y="4320909"/>
                  <a:pt x="7409643" y="4316077"/>
                  <a:pt x="7410820" y="4313260"/>
                </a:cubicBezTo>
                <a:cubicBezTo>
                  <a:pt x="7411997" y="4310444"/>
                  <a:pt x="7413637" y="4308411"/>
                  <a:pt x="7415741" y="4307163"/>
                </a:cubicBezTo>
                <a:cubicBezTo>
                  <a:pt x="7417844" y="4305915"/>
                  <a:pt x="7421963" y="4304899"/>
                  <a:pt x="7428096" y="4304115"/>
                </a:cubicBezTo>
                <a:lnTo>
                  <a:pt x="7428096" y="4300157"/>
                </a:lnTo>
                <a:lnTo>
                  <a:pt x="7380173" y="4300157"/>
                </a:lnTo>
                <a:lnTo>
                  <a:pt x="7380173" y="4304115"/>
                </a:lnTo>
                <a:cubicBezTo>
                  <a:pt x="7388231" y="4303972"/>
                  <a:pt x="7393972" y="4305969"/>
                  <a:pt x="7397395" y="4310105"/>
                </a:cubicBezTo>
                <a:cubicBezTo>
                  <a:pt x="7399891" y="4313171"/>
                  <a:pt x="7401139" y="4319055"/>
                  <a:pt x="7401139" y="4327755"/>
                </a:cubicBezTo>
                <a:lnTo>
                  <a:pt x="7401139" y="4390119"/>
                </a:lnTo>
                <a:lnTo>
                  <a:pt x="7329576" y="4300157"/>
                </a:lnTo>
                <a:lnTo>
                  <a:pt x="7278123" y="4300157"/>
                </a:lnTo>
                <a:lnTo>
                  <a:pt x="7278123" y="4304115"/>
                </a:lnTo>
                <a:cubicBezTo>
                  <a:pt x="7282545" y="4304257"/>
                  <a:pt x="7285932" y="4304935"/>
                  <a:pt x="7288286" y="4306147"/>
                </a:cubicBezTo>
                <a:cubicBezTo>
                  <a:pt x="7290639" y="4307359"/>
                  <a:pt x="7293349" y="4309891"/>
                  <a:pt x="7296415" y="4313742"/>
                </a:cubicBezTo>
                <a:lnTo>
                  <a:pt x="7299517" y="4317593"/>
                </a:lnTo>
                <a:lnTo>
                  <a:pt x="7299517" y="4419963"/>
                </a:lnTo>
                <a:cubicBezTo>
                  <a:pt x="7299517" y="4427665"/>
                  <a:pt x="7297949" y="4433121"/>
                  <a:pt x="7294811" y="4436330"/>
                </a:cubicBezTo>
                <a:cubicBezTo>
                  <a:pt x="7293242" y="4437934"/>
                  <a:pt x="7291067" y="4439147"/>
                  <a:pt x="7288286" y="4439967"/>
                </a:cubicBezTo>
                <a:lnTo>
                  <a:pt x="7278308" y="4441227"/>
                </a:lnTo>
                <a:lnTo>
                  <a:pt x="7268101" y="4437399"/>
                </a:lnTo>
                <a:cubicBezTo>
                  <a:pt x="7264892" y="4434476"/>
                  <a:pt x="7260791" y="4427380"/>
                  <a:pt x="7255799" y="4416112"/>
                </a:cubicBezTo>
                <a:lnTo>
                  <a:pt x="7203491" y="4297161"/>
                </a:lnTo>
                <a:close/>
                <a:moveTo>
                  <a:pt x="8617162" y="4296841"/>
                </a:moveTo>
                <a:cubicBezTo>
                  <a:pt x="8604255" y="4296841"/>
                  <a:pt x="8593558" y="4300905"/>
                  <a:pt x="8585071" y="4309035"/>
                </a:cubicBezTo>
                <a:cubicBezTo>
                  <a:pt x="8576585" y="4317165"/>
                  <a:pt x="8572342" y="4327006"/>
                  <a:pt x="8572342" y="4338559"/>
                </a:cubicBezTo>
                <a:cubicBezTo>
                  <a:pt x="8572342" y="4345334"/>
                  <a:pt x="8573893" y="4351538"/>
                  <a:pt x="8576995" y="4357172"/>
                </a:cubicBezTo>
                <a:cubicBezTo>
                  <a:pt x="8580097" y="4362806"/>
                  <a:pt x="8584536" y="4367904"/>
                  <a:pt x="8590313" y="4372469"/>
                </a:cubicBezTo>
                <a:cubicBezTo>
                  <a:pt x="8596089" y="4377033"/>
                  <a:pt x="8605574" y="4382559"/>
                  <a:pt x="8618767" y="4389049"/>
                </a:cubicBezTo>
                <a:cubicBezTo>
                  <a:pt x="8628180" y="4393684"/>
                  <a:pt x="8634741" y="4397446"/>
                  <a:pt x="8638450" y="4400334"/>
                </a:cubicBezTo>
                <a:cubicBezTo>
                  <a:pt x="8642158" y="4403222"/>
                  <a:pt x="8644921" y="4406271"/>
                  <a:pt x="8646740" y="4409480"/>
                </a:cubicBezTo>
                <a:cubicBezTo>
                  <a:pt x="8648558" y="4412689"/>
                  <a:pt x="8649467" y="4416005"/>
                  <a:pt x="8649467" y="4419428"/>
                </a:cubicBezTo>
                <a:cubicBezTo>
                  <a:pt x="8649467" y="4425205"/>
                  <a:pt x="8647096" y="4430268"/>
                  <a:pt x="8642354" y="4434618"/>
                </a:cubicBezTo>
                <a:cubicBezTo>
                  <a:pt x="8637612" y="4438968"/>
                  <a:pt x="8631247" y="4441143"/>
                  <a:pt x="8623260" y="4441143"/>
                </a:cubicBezTo>
                <a:cubicBezTo>
                  <a:pt x="8612919" y="4441143"/>
                  <a:pt x="8603274" y="4437096"/>
                  <a:pt x="8594324" y="4429002"/>
                </a:cubicBezTo>
                <a:cubicBezTo>
                  <a:pt x="8585374" y="4420908"/>
                  <a:pt x="8579331" y="4409159"/>
                  <a:pt x="8576193" y="4393756"/>
                </a:cubicBezTo>
                <a:lnTo>
                  <a:pt x="8572235" y="4393756"/>
                </a:lnTo>
                <a:lnTo>
                  <a:pt x="8572235" y="4448524"/>
                </a:lnTo>
                <a:lnTo>
                  <a:pt x="8576193" y="4448524"/>
                </a:lnTo>
                <a:cubicBezTo>
                  <a:pt x="8577477" y="4445600"/>
                  <a:pt x="8579152" y="4443425"/>
                  <a:pt x="8581220" y="4441999"/>
                </a:cubicBezTo>
                <a:cubicBezTo>
                  <a:pt x="8583288" y="4440573"/>
                  <a:pt x="8585250" y="4439860"/>
                  <a:pt x="8587104" y="4439860"/>
                </a:cubicBezTo>
                <a:cubicBezTo>
                  <a:pt x="8589315" y="4439860"/>
                  <a:pt x="8592131" y="4440573"/>
                  <a:pt x="8595554" y="4441999"/>
                </a:cubicBezTo>
                <a:cubicBezTo>
                  <a:pt x="8601687" y="4444566"/>
                  <a:pt x="8606786" y="4446314"/>
                  <a:pt x="8610851" y="4447241"/>
                </a:cubicBezTo>
                <a:cubicBezTo>
                  <a:pt x="8614916" y="4448168"/>
                  <a:pt x="8619230" y="4448631"/>
                  <a:pt x="8623795" y="4448631"/>
                </a:cubicBezTo>
                <a:cubicBezTo>
                  <a:pt x="8638342" y="4448631"/>
                  <a:pt x="8650341" y="4444263"/>
                  <a:pt x="8659790" y="4435527"/>
                </a:cubicBezTo>
                <a:cubicBezTo>
                  <a:pt x="8669239" y="4426792"/>
                  <a:pt x="8673964" y="4416362"/>
                  <a:pt x="8673964" y="4404239"/>
                </a:cubicBezTo>
                <a:cubicBezTo>
                  <a:pt x="8673964" y="4394683"/>
                  <a:pt x="8671040" y="4386196"/>
                  <a:pt x="8665192" y="4378780"/>
                </a:cubicBezTo>
                <a:cubicBezTo>
                  <a:pt x="8659273" y="4371363"/>
                  <a:pt x="8647827" y="4363483"/>
                  <a:pt x="8630855" y="4355139"/>
                </a:cubicBezTo>
                <a:cubicBezTo>
                  <a:pt x="8618731" y="4349149"/>
                  <a:pt x="8610994" y="4344977"/>
                  <a:pt x="8607642" y="4342624"/>
                </a:cubicBezTo>
                <a:cubicBezTo>
                  <a:pt x="8603078" y="4339343"/>
                  <a:pt x="8599762" y="4336027"/>
                  <a:pt x="8597694" y="4332676"/>
                </a:cubicBezTo>
                <a:cubicBezTo>
                  <a:pt x="8596196" y="4330180"/>
                  <a:pt x="8595448" y="4327327"/>
                  <a:pt x="8595448" y="4324118"/>
                </a:cubicBezTo>
                <a:cubicBezTo>
                  <a:pt x="8595448" y="4319055"/>
                  <a:pt x="8597569" y="4314580"/>
                  <a:pt x="8601812" y="4310693"/>
                </a:cubicBezTo>
                <a:cubicBezTo>
                  <a:pt x="8606055" y="4306807"/>
                  <a:pt x="8611814" y="4304863"/>
                  <a:pt x="8619088" y="4304863"/>
                </a:cubicBezTo>
                <a:cubicBezTo>
                  <a:pt x="8628501" y="4304863"/>
                  <a:pt x="8637255" y="4308554"/>
                  <a:pt x="8645349" y="4315935"/>
                </a:cubicBezTo>
                <a:cubicBezTo>
                  <a:pt x="8653443" y="4323316"/>
                  <a:pt x="8658524" y="4333068"/>
                  <a:pt x="8660592" y="4345191"/>
                </a:cubicBezTo>
                <a:lnTo>
                  <a:pt x="8664978" y="4345191"/>
                </a:lnTo>
                <a:lnTo>
                  <a:pt x="8663801" y="4296841"/>
                </a:lnTo>
                <a:lnTo>
                  <a:pt x="8660592" y="4296841"/>
                </a:lnTo>
                <a:cubicBezTo>
                  <a:pt x="8659665" y="4301191"/>
                  <a:pt x="8658667" y="4303936"/>
                  <a:pt x="8657597" y="4305077"/>
                </a:cubicBezTo>
                <a:cubicBezTo>
                  <a:pt x="8656527" y="4306218"/>
                  <a:pt x="8655066" y="4306789"/>
                  <a:pt x="8653211" y="4306789"/>
                </a:cubicBezTo>
                <a:cubicBezTo>
                  <a:pt x="8651286" y="4306789"/>
                  <a:pt x="8647916" y="4305630"/>
                  <a:pt x="8643103" y="4303312"/>
                </a:cubicBezTo>
                <a:cubicBezTo>
                  <a:pt x="8638289" y="4300995"/>
                  <a:pt x="8634206" y="4299408"/>
                  <a:pt x="8630855" y="4298552"/>
                </a:cubicBezTo>
                <a:cubicBezTo>
                  <a:pt x="8626433" y="4297411"/>
                  <a:pt x="8621869" y="4296841"/>
                  <a:pt x="8617162" y="4296841"/>
                </a:cubicBezTo>
                <a:close/>
                <a:moveTo>
                  <a:pt x="8534446" y="4296841"/>
                </a:moveTo>
                <a:cubicBezTo>
                  <a:pt x="8530025" y="4296841"/>
                  <a:pt x="8526299" y="4298392"/>
                  <a:pt x="8523268" y="4301494"/>
                </a:cubicBezTo>
                <a:cubicBezTo>
                  <a:pt x="8520237" y="4304596"/>
                  <a:pt x="8518722" y="4308465"/>
                  <a:pt x="8518722" y="4313100"/>
                </a:cubicBezTo>
                <a:cubicBezTo>
                  <a:pt x="8518722" y="4317379"/>
                  <a:pt x="8519435" y="4322050"/>
                  <a:pt x="8520861" y="4327113"/>
                </a:cubicBezTo>
                <a:lnTo>
                  <a:pt x="8532093" y="4367976"/>
                </a:lnTo>
                <a:lnTo>
                  <a:pt x="8537228" y="4367976"/>
                </a:lnTo>
                <a:lnTo>
                  <a:pt x="8547818" y="4327006"/>
                </a:lnTo>
                <a:cubicBezTo>
                  <a:pt x="8549458" y="4320517"/>
                  <a:pt x="8550278" y="4315667"/>
                  <a:pt x="8550278" y="4312458"/>
                </a:cubicBezTo>
                <a:cubicBezTo>
                  <a:pt x="8550278" y="4308607"/>
                  <a:pt x="8548906" y="4305042"/>
                  <a:pt x="8546160" y="4301761"/>
                </a:cubicBezTo>
                <a:cubicBezTo>
                  <a:pt x="8543414" y="4298481"/>
                  <a:pt x="8539510" y="4296841"/>
                  <a:pt x="8534446" y="4296841"/>
                </a:cubicBezTo>
                <a:close/>
                <a:moveTo>
                  <a:pt x="8264738" y="4296841"/>
                </a:moveTo>
                <a:cubicBezTo>
                  <a:pt x="8251830" y="4296841"/>
                  <a:pt x="8241133" y="4300905"/>
                  <a:pt x="8232647" y="4309035"/>
                </a:cubicBezTo>
                <a:cubicBezTo>
                  <a:pt x="8224160" y="4317165"/>
                  <a:pt x="8219917" y="4327006"/>
                  <a:pt x="8219917" y="4338559"/>
                </a:cubicBezTo>
                <a:cubicBezTo>
                  <a:pt x="8219917" y="4345334"/>
                  <a:pt x="8221468" y="4351538"/>
                  <a:pt x="8224570" y="4357172"/>
                </a:cubicBezTo>
                <a:cubicBezTo>
                  <a:pt x="8227672" y="4362806"/>
                  <a:pt x="8232112" y="4367904"/>
                  <a:pt x="8237888" y="4372469"/>
                </a:cubicBezTo>
                <a:cubicBezTo>
                  <a:pt x="8243664" y="4377033"/>
                  <a:pt x="8253149" y="4382559"/>
                  <a:pt x="8266342" y="4389049"/>
                </a:cubicBezTo>
                <a:cubicBezTo>
                  <a:pt x="8275756" y="4393684"/>
                  <a:pt x="8282316" y="4397446"/>
                  <a:pt x="8286025" y="4400334"/>
                </a:cubicBezTo>
                <a:cubicBezTo>
                  <a:pt x="8289733" y="4403222"/>
                  <a:pt x="8292496" y="4406271"/>
                  <a:pt x="8294315" y="4409480"/>
                </a:cubicBezTo>
                <a:cubicBezTo>
                  <a:pt x="8296133" y="4412689"/>
                  <a:pt x="8297043" y="4416005"/>
                  <a:pt x="8297043" y="4419428"/>
                </a:cubicBezTo>
                <a:cubicBezTo>
                  <a:pt x="8297043" y="4425205"/>
                  <a:pt x="8294671" y="4430268"/>
                  <a:pt x="8289929" y="4434618"/>
                </a:cubicBezTo>
                <a:cubicBezTo>
                  <a:pt x="8285187" y="4438968"/>
                  <a:pt x="8278822" y="4441143"/>
                  <a:pt x="8270835" y="4441143"/>
                </a:cubicBezTo>
                <a:cubicBezTo>
                  <a:pt x="8260494" y="4441143"/>
                  <a:pt x="8250849" y="4437096"/>
                  <a:pt x="8241899" y="4429002"/>
                </a:cubicBezTo>
                <a:cubicBezTo>
                  <a:pt x="8232950" y="4420908"/>
                  <a:pt x="8226906" y="4409159"/>
                  <a:pt x="8223768" y="4393756"/>
                </a:cubicBezTo>
                <a:lnTo>
                  <a:pt x="8219810" y="4393756"/>
                </a:lnTo>
                <a:lnTo>
                  <a:pt x="8219810" y="4448524"/>
                </a:lnTo>
                <a:lnTo>
                  <a:pt x="8223768" y="4448524"/>
                </a:lnTo>
                <a:cubicBezTo>
                  <a:pt x="8225052" y="4445600"/>
                  <a:pt x="8226728" y="4443425"/>
                  <a:pt x="8228796" y="4441999"/>
                </a:cubicBezTo>
                <a:cubicBezTo>
                  <a:pt x="8230864" y="4440573"/>
                  <a:pt x="8232825" y="4439860"/>
                  <a:pt x="8234679" y="4439860"/>
                </a:cubicBezTo>
                <a:cubicBezTo>
                  <a:pt x="8236890" y="4439860"/>
                  <a:pt x="8239707" y="4440573"/>
                  <a:pt x="8243130" y="4441999"/>
                </a:cubicBezTo>
                <a:cubicBezTo>
                  <a:pt x="8249263" y="4444566"/>
                  <a:pt x="8254362" y="4446314"/>
                  <a:pt x="8258426" y="4447241"/>
                </a:cubicBezTo>
                <a:cubicBezTo>
                  <a:pt x="8262491" y="4448168"/>
                  <a:pt x="8266806" y="4448631"/>
                  <a:pt x="8271370" y="4448631"/>
                </a:cubicBezTo>
                <a:cubicBezTo>
                  <a:pt x="8285918" y="4448631"/>
                  <a:pt x="8297916" y="4444263"/>
                  <a:pt x="8307365" y="4435527"/>
                </a:cubicBezTo>
                <a:cubicBezTo>
                  <a:pt x="8316814" y="4426792"/>
                  <a:pt x="8321539" y="4416362"/>
                  <a:pt x="8321539" y="4404239"/>
                </a:cubicBezTo>
                <a:cubicBezTo>
                  <a:pt x="8321539" y="4394683"/>
                  <a:pt x="8318615" y="4386196"/>
                  <a:pt x="8312767" y="4378780"/>
                </a:cubicBezTo>
                <a:cubicBezTo>
                  <a:pt x="8306848" y="4371363"/>
                  <a:pt x="8295402" y="4363483"/>
                  <a:pt x="8278430" y="4355139"/>
                </a:cubicBezTo>
                <a:cubicBezTo>
                  <a:pt x="8266307" y="4349149"/>
                  <a:pt x="8258569" y="4344977"/>
                  <a:pt x="8255217" y="4342624"/>
                </a:cubicBezTo>
                <a:cubicBezTo>
                  <a:pt x="8250653" y="4339343"/>
                  <a:pt x="8247337" y="4336027"/>
                  <a:pt x="8245269" y="4332676"/>
                </a:cubicBezTo>
                <a:cubicBezTo>
                  <a:pt x="8243772" y="4330180"/>
                  <a:pt x="8243023" y="4327327"/>
                  <a:pt x="8243023" y="4324118"/>
                </a:cubicBezTo>
                <a:cubicBezTo>
                  <a:pt x="8243023" y="4319055"/>
                  <a:pt x="8245144" y="4314580"/>
                  <a:pt x="8249387" y="4310693"/>
                </a:cubicBezTo>
                <a:cubicBezTo>
                  <a:pt x="8253631" y="4306807"/>
                  <a:pt x="8259389" y="4304863"/>
                  <a:pt x="8266663" y="4304863"/>
                </a:cubicBezTo>
                <a:cubicBezTo>
                  <a:pt x="8276077" y="4304863"/>
                  <a:pt x="8284830" y="4308554"/>
                  <a:pt x="8292924" y="4315935"/>
                </a:cubicBezTo>
                <a:cubicBezTo>
                  <a:pt x="8301018" y="4323316"/>
                  <a:pt x="8306100" y="4333068"/>
                  <a:pt x="8308168" y="4345191"/>
                </a:cubicBezTo>
                <a:lnTo>
                  <a:pt x="8312553" y="4345191"/>
                </a:lnTo>
                <a:lnTo>
                  <a:pt x="8311377" y="4296841"/>
                </a:lnTo>
                <a:lnTo>
                  <a:pt x="8308168" y="4296841"/>
                </a:lnTo>
                <a:cubicBezTo>
                  <a:pt x="8307240" y="4301191"/>
                  <a:pt x="8306242" y="4303936"/>
                  <a:pt x="8305172" y="4305077"/>
                </a:cubicBezTo>
                <a:cubicBezTo>
                  <a:pt x="8304103" y="4306218"/>
                  <a:pt x="8302641" y="4306789"/>
                  <a:pt x="8300787" y="4306789"/>
                </a:cubicBezTo>
                <a:cubicBezTo>
                  <a:pt x="8298861" y="4306789"/>
                  <a:pt x="8295492" y="4305630"/>
                  <a:pt x="8290678" y="4303312"/>
                </a:cubicBezTo>
                <a:cubicBezTo>
                  <a:pt x="8285864" y="4300995"/>
                  <a:pt x="8281782" y="4299408"/>
                  <a:pt x="8278430" y="4298552"/>
                </a:cubicBezTo>
                <a:cubicBezTo>
                  <a:pt x="8274008" y="4297411"/>
                  <a:pt x="8269444" y="4296841"/>
                  <a:pt x="8264738" y="4296841"/>
                </a:cubicBezTo>
                <a:close/>
                <a:moveTo>
                  <a:pt x="10698519" y="4296734"/>
                </a:moveTo>
                <a:cubicBezTo>
                  <a:pt x="10675271" y="4296734"/>
                  <a:pt x="10655980" y="4304257"/>
                  <a:pt x="10640648" y="4319304"/>
                </a:cubicBezTo>
                <a:cubicBezTo>
                  <a:pt x="10625316" y="4334351"/>
                  <a:pt x="10617650" y="4352786"/>
                  <a:pt x="10617650" y="4374608"/>
                </a:cubicBezTo>
                <a:cubicBezTo>
                  <a:pt x="10617650" y="4386802"/>
                  <a:pt x="10620145" y="4397820"/>
                  <a:pt x="10625138" y="4407662"/>
                </a:cubicBezTo>
                <a:cubicBezTo>
                  <a:pt x="10629060" y="4415292"/>
                  <a:pt x="10634498" y="4422156"/>
                  <a:pt x="10641450" y="4428253"/>
                </a:cubicBezTo>
                <a:cubicBezTo>
                  <a:pt x="10648404" y="4434351"/>
                  <a:pt x="10656426" y="4439271"/>
                  <a:pt x="10665519" y="4443015"/>
                </a:cubicBezTo>
                <a:cubicBezTo>
                  <a:pt x="10674611" y="4446759"/>
                  <a:pt x="10686039" y="4448631"/>
                  <a:pt x="10699803" y="4448631"/>
                </a:cubicBezTo>
                <a:cubicBezTo>
                  <a:pt x="10710571" y="4448631"/>
                  <a:pt x="10720965" y="4447579"/>
                  <a:pt x="10730984" y="4445476"/>
                </a:cubicBezTo>
                <a:cubicBezTo>
                  <a:pt x="10741004" y="4443372"/>
                  <a:pt x="10750649" y="4440252"/>
                  <a:pt x="10759920" y="4436116"/>
                </a:cubicBezTo>
                <a:lnTo>
                  <a:pt x="10759920" y="4405950"/>
                </a:lnTo>
                <a:cubicBezTo>
                  <a:pt x="10759920" y="4400673"/>
                  <a:pt x="10760241" y="4397357"/>
                  <a:pt x="10760883" y="4396002"/>
                </a:cubicBezTo>
                <a:cubicBezTo>
                  <a:pt x="10762024" y="4393435"/>
                  <a:pt x="10763646" y="4391598"/>
                  <a:pt x="10765750" y="4390493"/>
                </a:cubicBezTo>
                <a:cubicBezTo>
                  <a:pt x="10767854" y="4389388"/>
                  <a:pt x="10771580" y="4388657"/>
                  <a:pt x="10776928" y="4388300"/>
                </a:cubicBezTo>
                <a:lnTo>
                  <a:pt x="10776928" y="4384342"/>
                </a:lnTo>
                <a:lnTo>
                  <a:pt x="10706435" y="4384342"/>
                </a:lnTo>
                <a:lnTo>
                  <a:pt x="10706435" y="4388300"/>
                </a:lnTo>
                <a:lnTo>
                  <a:pt x="10710179" y="4388300"/>
                </a:lnTo>
                <a:cubicBezTo>
                  <a:pt x="10713673" y="4388300"/>
                  <a:pt x="10716650" y="4388978"/>
                  <a:pt x="10719111" y="4390333"/>
                </a:cubicBezTo>
                <a:cubicBezTo>
                  <a:pt x="10721571" y="4391687"/>
                  <a:pt x="10723194" y="4393203"/>
                  <a:pt x="10723978" y="4394879"/>
                </a:cubicBezTo>
                <a:cubicBezTo>
                  <a:pt x="10724762" y="4396555"/>
                  <a:pt x="10725155" y="4400245"/>
                  <a:pt x="10725155" y="4405950"/>
                </a:cubicBezTo>
                <a:lnTo>
                  <a:pt x="10725155" y="4436116"/>
                </a:lnTo>
                <a:cubicBezTo>
                  <a:pt x="10721304" y="4437542"/>
                  <a:pt x="10717542" y="4438630"/>
                  <a:pt x="10713869" y="4439378"/>
                </a:cubicBezTo>
                <a:cubicBezTo>
                  <a:pt x="10710196" y="4440127"/>
                  <a:pt x="10706613" y="4440502"/>
                  <a:pt x="10703119" y="4440502"/>
                </a:cubicBezTo>
                <a:cubicBezTo>
                  <a:pt x="10693064" y="4440502"/>
                  <a:pt x="10684381" y="4438041"/>
                  <a:pt x="10677072" y="4433121"/>
                </a:cubicBezTo>
                <a:cubicBezTo>
                  <a:pt x="10669762" y="4428200"/>
                  <a:pt x="10664467" y="4420498"/>
                  <a:pt x="10661186" y="4410015"/>
                </a:cubicBezTo>
                <a:cubicBezTo>
                  <a:pt x="10657906" y="4399532"/>
                  <a:pt x="10656266" y="4387337"/>
                  <a:pt x="10656266" y="4373431"/>
                </a:cubicBezTo>
                <a:cubicBezTo>
                  <a:pt x="10656266" y="4361950"/>
                  <a:pt x="10657764" y="4350754"/>
                  <a:pt x="10660758" y="4339843"/>
                </a:cubicBezTo>
                <a:cubicBezTo>
                  <a:pt x="10663754" y="4328932"/>
                  <a:pt x="10668853" y="4320427"/>
                  <a:pt x="10676055" y="4314330"/>
                </a:cubicBezTo>
                <a:cubicBezTo>
                  <a:pt x="10683258" y="4308233"/>
                  <a:pt x="10692279" y="4305184"/>
                  <a:pt x="10703119" y="4305184"/>
                </a:cubicBezTo>
                <a:cubicBezTo>
                  <a:pt x="10714458" y="4305184"/>
                  <a:pt x="10724905" y="4308821"/>
                  <a:pt x="10734461" y="4316095"/>
                </a:cubicBezTo>
                <a:cubicBezTo>
                  <a:pt x="10744017" y="4323369"/>
                  <a:pt x="10751184" y="4333995"/>
                  <a:pt x="10755962" y="4347972"/>
                </a:cubicBezTo>
                <a:lnTo>
                  <a:pt x="10759920" y="4347972"/>
                </a:lnTo>
                <a:lnTo>
                  <a:pt x="10759920" y="4296841"/>
                </a:lnTo>
                <a:lnTo>
                  <a:pt x="10755962" y="4296841"/>
                </a:lnTo>
                <a:cubicBezTo>
                  <a:pt x="10754536" y="4300905"/>
                  <a:pt x="10752967" y="4303669"/>
                  <a:pt x="10751256" y="4305131"/>
                </a:cubicBezTo>
                <a:cubicBezTo>
                  <a:pt x="10749544" y="4306593"/>
                  <a:pt x="10747690" y="4307324"/>
                  <a:pt x="10745693" y="4307324"/>
                </a:cubicBezTo>
                <a:cubicBezTo>
                  <a:pt x="10744409" y="4307324"/>
                  <a:pt x="10740256" y="4305987"/>
                  <a:pt x="10733231" y="4303312"/>
                </a:cubicBezTo>
                <a:cubicBezTo>
                  <a:pt x="10726206" y="4300638"/>
                  <a:pt x="10721125" y="4299016"/>
                  <a:pt x="10717988" y="4298445"/>
                </a:cubicBezTo>
                <a:cubicBezTo>
                  <a:pt x="10712211" y="4297304"/>
                  <a:pt x="10705722" y="4296734"/>
                  <a:pt x="10698519" y="4296734"/>
                </a:cubicBezTo>
                <a:close/>
                <a:moveTo>
                  <a:pt x="7526694" y="4296734"/>
                </a:moveTo>
                <a:cubicBezTo>
                  <a:pt x="7503446" y="4296734"/>
                  <a:pt x="7484156" y="4304257"/>
                  <a:pt x="7468823" y="4319304"/>
                </a:cubicBezTo>
                <a:cubicBezTo>
                  <a:pt x="7453491" y="4334351"/>
                  <a:pt x="7445825" y="4352786"/>
                  <a:pt x="7445825" y="4374608"/>
                </a:cubicBezTo>
                <a:cubicBezTo>
                  <a:pt x="7445825" y="4386802"/>
                  <a:pt x="7448321" y="4397820"/>
                  <a:pt x="7453313" y="4407662"/>
                </a:cubicBezTo>
                <a:cubicBezTo>
                  <a:pt x="7457235" y="4415292"/>
                  <a:pt x="7462673" y="4422156"/>
                  <a:pt x="7469626" y="4428253"/>
                </a:cubicBezTo>
                <a:cubicBezTo>
                  <a:pt x="7476579" y="4434351"/>
                  <a:pt x="7484601" y="4439271"/>
                  <a:pt x="7493694" y="4443015"/>
                </a:cubicBezTo>
                <a:cubicBezTo>
                  <a:pt x="7502786" y="4446759"/>
                  <a:pt x="7514214" y="4448631"/>
                  <a:pt x="7527978" y="4448631"/>
                </a:cubicBezTo>
                <a:cubicBezTo>
                  <a:pt x="7538746" y="4448631"/>
                  <a:pt x="7549140" y="4447579"/>
                  <a:pt x="7559160" y="4445476"/>
                </a:cubicBezTo>
                <a:cubicBezTo>
                  <a:pt x="7569179" y="4443372"/>
                  <a:pt x="7578824" y="4440252"/>
                  <a:pt x="7588095" y="4436116"/>
                </a:cubicBezTo>
                <a:lnTo>
                  <a:pt x="7588095" y="4405950"/>
                </a:lnTo>
                <a:cubicBezTo>
                  <a:pt x="7588095" y="4400673"/>
                  <a:pt x="7588416" y="4397357"/>
                  <a:pt x="7589058" y="4396002"/>
                </a:cubicBezTo>
                <a:cubicBezTo>
                  <a:pt x="7590199" y="4393435"/>
                  <a:pt x="7591821" y="4391598"/>
                  <a:pt x="7593925" y="4390493"/>
                </a:cubicBezTo>
                <a:cubicBezTo>
                  <a:pt x="7596029" y="4389388"/>
                  <a:pt x="7599755" y="4388657"/>
                  <a:pt x="7605103" y="4388300"/>
                </a:cubicBezTo>
                <a:lnTo>
                  <a:pt x="7605103" y="4384342"/>
                </a:lnTo>
                <a:lnTo>
                  <a:pt x="7534610" y="4384342"/>
                </a:lnTo>
                <a:lnTo>
                  <a:pt x="7534610" y="4388300"/>
                </a:lnTo>
                <a:lnTo>
                  <a:pt x="7538354" y="4388300"/>
                </a:lnTo>
                <a:cubicBezTo>
                  <a:pt x="7541848" y="4388300"/>
                  <a:pt x="7544826" y="4388978"/>
                  <a:pt x="7547286" y="4390333"/>
                </a:cubicBezTo>
                <a:cubicBezTo>
                  <a:pt x="7549746" y="4391687"/>
                  <a:pt x="7551369" y="4393203"/>
                  <a:pt x="7552153" y="4394879"/>
                </a:cubicBezTo>
                <a:cubicBezTo>
                  <a:pt x="7552938" y="4396555"/>
                  <a:pt x="7553330" y="4400245"/>
                  <a:pt x="7553330" y="4405950"/>
                </a:cubicBezTo>
                <a:lnTo>
                  <a:pt x="7553330" y="4436116"/>
                </a:lnTo>
                <a:cubicBezTo>
                  <a:pt x="7549479" y="4437542"/>
                  <a:pt x="7545717" y="4438630"/>
                  <a:pt x="7542045" y="4439378"/>
                </a:cubicBezTo>
                <a:cubicBezTo>
                  <a:pt x="7538372" y="4440127"/>
                  <a:pt x="7534788" y="4440502"/>
                  <a:pt x="7531294" y="4440502"/>
                </a:cubicBezTo>
                <a:cubicBezTo>
                  <a:pt x="7521239" y="4440502"/>
                  <a:pt x="7512556" y="4438041"/>
                  <a:pt x="7505247" y="4433121"/>
                </a:cubicBezTo>
                <a:cubicBezTo>
                  <a:pt x="7497937" y="4428200"/>
                  <a:pt x="7492642" y="4420498"/>
                  <a:pt x="7489362" y="4410015"/>
                </a:cubicBezTo>
                <a:cubicBezTo>
                  <a:pt x="7486081" y="4399532"/>
                  <a:pt x="7484441" y="4387337"/>
                  <a:pt x="7484441" y="4373431"/>
                </a:cubicBezTo>
                <a:cubicBezTo>
                  <a:pt x="7484441" y="4361950"/>
                  <a:pt x="7485939" y="4350754"/>
                  <a:pt x="7488934" y="4339843"/>
                </a:cubicBezTo>
                <a:cubicBezTo>
                  <a:pt x="7491929" y="4328932"/>
                  <a:pt x="7497028" y="4320427"/>
                  <a:pt x="7504231" y="4314330"/>
                </a:cubicBezTo>
                <a:cubicBezTo>
                  <a:pt x="7511433" y="4308233"/>
                  <a:pt x="7520454" y="4305184"/>
                  <a:pt x="7531294" y="4305184"/>
                </a:cubicBezTo>
                <a:cubicBezTo>
                  <a:pt x="7542633" y="4305184"/>
                  <a:pt x="7553080" y="4308821"/>
                  <a:pt x="7562636" y="4316095"/>
                </a:cubicBezTo>
                <a:cubicBezTo>
                  <a:pt x="7572192" y="4323369"/>
                  <a:pt x="7579359" y="4333995"/>
                  <a:pt x="7584137" y="4347972"/>
                </a:cubicBezTo>
                <a:lnTo>
                  <a:pt x="7588095" y="4347972"/>
                </a:lnTo>
                <a:lnTo>
                  <a:pt x="7588095" y="4296841"/>
                </a:lnTo>
                <a:lnTo>
                  <a:pt x="7584137" y="4296841"/>
                </a:lnTo>
                <a:cubicBezTo>
                  <a:pt x="7582711" y="4300905"/>
                  <a:pt x="7581142" y="4303669"/>
                  <a:pt x="7579431" y="4305131"/>
                </a:cubicBezTo>
                <a:cubicBezTo>
                  <a:pt x="7577719" y="4306593"/>
                  <a:pt x="7575865" y="4307324"/>
                  <a:pt x="7573868" y="4307324"/>
                </a:cubicBezTo>
                <a:cubicBezTo>
                  <a:pt x="7572585" y="4307324"/>
                  <a:pt x="7568430" y="4305987"/>
                  <a:pt x="7561406" y="4303312"/>
                </a:cubicBezTo>
                <a:cubicBezTo>
                  <a:pt x="7554382" y="4300638"/>
                  <a:pt x="7549301" y="4299016"/>
                  <a:pt x="7546163" y="4298445"/>
                </a:cubicBezTo>
                <a:cubicBezTo>
                  <a:pt x="7540386" y="4297304"/>
                  <a:pt x="7533897" y="4296734"/>
                  <a:pt x="7526694" y="4296734"/>
                </a:cubicBezTo>
                <a:close/>
                <a:moveTo>
                  <a:pt x="3622217" y="4235080"/>
                </a:moveTo>
                <a:cubicBezTo>
                  <a:pt x="3674902" y="4235080"/>
                  <a:pt x="3712861" y="4246961"/>
                  <a:pt x="3736093" y="4270722"/>
                </a:cubicBezTo>
                <a:cubicBezTo>
                  <a:pt x="3762436" y="4297408"/>
                  <a:pt x="3775607" y="4336249"/>
                  <a:pt x="3775607" y="4387244"/>
                </a:cubicBezTo>
                <a:cubicBezTo>
                  <a:pt x="3775607" y="4425995"/>
                  <a:pt x="3768976" y="4458668"/>
                  <a:pt x="3755713" y="4485262"/>
                </a:cubicBezTo>
                <a:cubicBezTo>
                  <a:pt x="3742450" y="4511856"/>
                  <a:pt x="3725116" y="4531002"/>
                  <a:pt x="3703714" y="4542700"/>
                </a:cubicBezTo>
                <a:cubicBezTo>
                  <a:pt x="3682310" y="4554397"/>
                  <a:pt x="3651211" y="4560246"/>
                  <a:pt x="3610417" y="4560246"/>
                </a:cubicBezTo>
                <a:cubicBezTo>
                  <a:pt x="3594319" y="4560246"/>
                  <a:pt x="3578587" y="4558874"/>
                  <a:pt x="3563220" y="4556130"/>
                </a:cubicBezTo>
                <a:cubicBezTo>
                  <a:pt x="3561757" y="4529833"/>
                  <a:pt x="3561025" y="4480708"/>
                  <a:pt x="3561025" y="4408755"/>
                </a:cubicBezTo>
                <a:lnTo>
                  <a:pt x="3563220" y="4237824"/>
                </a:lnTo>
                <a:cubicBezTo>
                  <a:pt x="3591209" y="4235995"/>
                  <a:pt x="3610875" y="4235080"/>
                  <a:pt x="3622217" y="4235080"/>
                </a:cubicBezTo>
                <a:close/>
                <a:moveTo>
                  <a:pt x="2374479" y="4233708"/>
                </a:moveTo>
                <a:cubicBezTo>
                  <a:pt x="2397711" y="4233708"/>
                  <a:pt x="2414404" y="4238647"/>
                  <a:pt x="2424557" y="4248526"/>
                </a:cubicBezTo>
                <a:cubicBezTo>
                  <a:pt x="2434710" y="4258404"/>
                  <a:pt x="2439786" y="4273771"/>
                  <a:pt x="2439786" y="4294625"/>
                </a:cubicBezTo>
                <a:cubicBezTo>
                  <a:pt x="2439786" y="4318407"/>
                  <a:pt x="2433521" y="4335877"/>
                  <a:pt x="2420990" y="4347036"/>
                </a:cubicBezTo>
                <a:cubicBezTo>
                  <a:pt x="2408458" y="4358195"/>
                  <a:pt x="2386735" y="4363775"/>
                  <a:pt x="2355820" y="4363775"/>
                </a:cubicBezTo>
                <a:lnTo>
                  <a:pt x="2341551" y="4363775"/>
                </a:lnTo>
                <a:lnTo>
                  <a:pt x="2341276" y="4339078"/>
                </a:lnTo>
                <a:cubicBezTo>
                  <a:pt x="2341276" y="4326456"/>
                  <a:pt x="2341824" y="4292064"/>
                  <a:pt x="2342923" y="4235903"/>
                </a:cubicBezTo>
                <a:cubicBezTo>
                  <a:pt x="2355362" y="4234440"/>
                  <a:pt x="2365881" y="4233708"/>
                  <a:pt x="2374479" y="4233708"/>
                </a:cubicBezTo>
                <a:close/>
                <a:moveTo>
                  <a:pt x="1271894" y="4229592"/>
                </a:moveTo>
                <a:cubicBezTo>
                  <a:pt x="1314152" y="4229592"/>
                  <a:pt x="1345434" y="4242133"/>
                  <a:pt x="1365739" y="4267215"/>
                </a:cubicBezTo>
                <a:cubicBezTo>
                  <a:pt x="1390801" y="4298340"/>
                  <a:pt x="1403332" y="4343013"/>
                  <a:pt x="1403332" y="4401235"/>
                </a:cubicBezTo>
                <a:cubicBezTo>
                  <a:pt x="1403332" y="4456707"/>
                  <a:pt x="1392402" y="4498037"/>
                  <a:pt x="1370541" y="4525226"/>
                </a:cubicBezTo>
                <a:cubicBezTo>
                  <a:pt x="1348681" y="4552414"/>
                  <a:pt x="1319366" y="4566009"/>
                  <a:pt x="1282596" y="4566009"/>
                </a:cubicBezTo>
                <a:cubicBezTo>
                  <a:pt x="1253143" y="4566009"/>
                  <a:pt x="1229224" y="4560013"/>
                  <a:pt x="1210839" y="4548020"/>
                </a:cubicBezTo>
                <a:cubicBezTo>
                  <a:pt x="1192455" y="4536028"/>
                  <a:pt x="1177317" y="4516438"/>
                  <a:pt x="1165426" y="4489251"/>
                </a:cubicBezTo>
                <a:cubicBezTo>
                  <a:pt x="1153535" y="4462064"/>
                  <a:pt x="1147590" y="4428879"/>
                  <a:pt x="1147590" y="4389697"/>
                </a:cubicBezTo>
                <a:cubicBezTo>
                  <a:pt x="1147590" y="4335322"/>
                  <a:pt x="1158429" y="4295045"/>
                  <a:pt x="1180106" y="4268864"/>
                </a:cubicBezTo>
                <a:cubicBezTo>
                  <a:pt x="1201784" y="4242683"/>
                  <a:pt x="1232380" y="4229592"/>
                  <a:pt x="1271894" y="4229592"/>
                </a:cubicBezTo>
                <a:close/>
                <a:moveTo>
                  <a:pt x="4241681" y="4205170"/>
                </a:moveTo>
                <a:lnTo>
                  <a:pt x="4241681" y="4228220"/>
                </a:lnTo>
                <a:cubicBezTo>
                  <a:pt x="4265697" y="4230232"/>
                  <a:pt x="4279524" y="4232336"/>
                  <a:pt x="4283163" y="4234531"/>
                </a:cubicBezTo>
                <a:cubicBezTo>
                  <a:pt x="4285529" y="4235812"/>
                  <a:pt x="4287259" y="4237824"/>
                  <a:pt x="4288351" y="4240568"/>
                </a:cubicBezTo>
                <a:cubicBezTo>
                  <a:pt x="4290351" y="4245324"/>
                  <a:pt x="4291352" y="4263069"/>
                  <a:pt x="4291352" y="4293802"/>
                </a:cubicBezTo>
                <a:lnTo>
                  <a:pt x="4291896" y="4409874"/>
                </a:lnTo>
                <a:cubicBezTo>
                  <a:pt x="4291896" y="4432192"/>
                  <a:pt x="4291409" y="4465303"/>
                  <a:pt x="4290434" y="4509208"/>
                </a:cubicBezTo>
                <a:cubicBezTo>
                  <a:pt x="4289946" y="4535733"/>
                  <a:pt x="4288695" y="4551191"/>
                  <a:pt x="4286683" y="4555581"/>
                </a:cubicBezTo>
                <a:cubicBezTo>
                  <a:pt x="4285402" y="4558874"/>
                  <a:pt x="4283481" y="4561252"/>
                  <a:pt x="4280920" y="4562716"/>
                </a:cubicBezTo>
                <a:cubicBezTo>
                  <a:pt x="4277079" y="4564728"/>
                  <a:pt x="4263999" y="4566192"/>
                  <a:pt x="4241681" y="4567106"/>
                </a:cubicBezTo>
                <a:lnTo>
                  <a:pt x="4241681" y="4590156"/>
                </a:lnTo>
                <a:cubicBezTo>
                  <a:pt x="4276476" y="4588875"/>
                  <a:pt x="4299156" y="4588235"/>
                  <a:pt x="4309724" y="4588235"/>
                </a:cubicBezTo>
                <a:cubicBezTo>
                  <a:pt x="4322476" y="4588235"/>
                  <a:pt x="4343607" y="4588875"/>
                  <a:pt x="4373119" y="4590156"/>
                </a:cubicBezTo>
                <a:lnTo>
                  <a:pt x="4373119" y="4567106"/>
                </a:lnTo>
                <a:cubicBezTo>
                  <a:pt x="4350253" y="4565460"/>
                  <a:pt x="4337081" y="4563632"/>
                  <a:pt x="4333606" y="4561623"/>
                </a:cubicBezTo>
                <a:cubicBezTo>
                  <a:pt x="4331593" y="4560525"/>
                  <a:pt x="4330221" y="4558971"/>
                  <a:pt x="4329490" y="4556962"/>
                </a:cubicBezTo>
                <a:cubicBezTo>
                  <a:pt x="4327477" y="4552392"/>
                  <a:pt x="4326197" y="4535027"/>
                  <a:pt x="4325648" y="4504869"/>
                </a:cubicBezTo>
                <a:cubicBezTo>
                  <a:pt x="4324733" y="4463925"/>
                  <a:pt x="4324276" y="4428924"/>
                  <a:pt x="4324276" y="4399863"/>
                </a:cubicBezTo>
                <a:lnTo>
                  <a:pt x="4324276" y="4293210"/>
                </a:lnTo>
                <a:cubicBezTo>
                  <a:pt x="4344950" y="4320448"/>
                  <a:pt x="4372120" y="4353990"/>
                  <a:pt x="4405786" y="4393839"/>
                </a:cubicBezTo>
                <a:cubicBezTo>
                  <a:pt x="4472383" y="4472621"/>
                  <a:pt x="4529191" y="4538060"/>
                  <a:pt x="4576211" y="4590156"/>
                </a:cubicBezTo>
                <a:cubicBezTo>
                  <a:pt x="4585401" y="4591437"/>
                  <a:pt x="4601116" y="4594089"/>
                  <a:pt x="4623357" y="4598114"/>
                </a:cubicBezTo>
                <a:lnTo>
                  <a:pt x="4626941" y="4594272"/>
                </a:lnTo>
                <a:cubicBezTo>
                  <a:pt x="4625661" y="4564637"/>
                  <a:pt x="4625020" y="4535001"/>
                  <a:pt x="4625020" y="4505366"/>
                </a:cubicBezTo>
                <a:lnTo>
                  <a:pt x="4625569" y="4394782"/>
                </a:lnTo>
                <a:lnTo>
                  <a:pt x="4626598" y="4285021"/>
                </a:lnTo>
                <a:cubicBezTo>
                  <a:pt x="4626827" y="4261240"/>
                  <a:pt x="4627577" y="4247154"/>
                  <a:pt x="4628849" y="4242763"/>
                </a:cubicBezTo>
                <a:cubicBezTo>
                  <a:pt x="4629578" y="4240202"/>
                  <a:pt x="4630670" y="4238098"/>
                  <a:pt x="4632125" y="4236452"/>
                </a:cubicBezTo>
                <a:cubicBezTo>
                  <a:pt x="4633580" y="4234806"/>
                  <a:pt x="4635489" y="4233525"/>
                  <a:pt x="4637853" y="4232610"/>
                </a:cubicBezTo>
                <a:cubicBezTo>
                  <a:pt x="4642038" y="4230964"/>
                  <a:pt x="4654316" y="4229501"/>
                  <a:pt x="4674687" y="4228220"/>
                </a:cubicBezTo>
                <a:lnTo>
                  <a:pt x="4674687" y="4205170"/>
                </a:lnTo>
                <a:cubicBezTo>
                  <a:pt x="4652781" y="4206085"/>
                  <a:pt x="4628318" y="4206542"/>
                  <a:pt x="4601298" y="4206542"/>
                </a:cubicBezTo>
                <a:cubicBezTo>
                  <a:pt x="4581584" y="4206542"/>
                  <a:pt x="4561776" y="4206085"/>
                  <a:pt x="4541877" y="4205170"/>
                </a:cubicBezTo>
                <a:lnTo>
                  <a:pt x="4541877" y="4228220"/>
                </a:lnTo>
                <a:cubicBezTo>
                  <a:pt x="4564561" y="4229869"/>
                  <a:pt x="4577366" y="4231153"/>
                  <a:pt x="4580293" y="4232070"/>
                </a:cubicBezTo>
                <a:cubicBezTo>
                  <a:pt x="4583220" y="4232988"/>
                  <a:pt x="4585232" y="4234547"/>
                  <a:pt x="4586330" y="4236748"/>
                </a:cubicBezTo>
                <a:cubicBezTo>
                  <a:pt x="4588525" y="4240781"/>
                  <a:pt x="4589988" y="4251691"/>
                  <a:pt x="4590720" y="4269479"/>
                </a:cubicBezTo>
                <a:cubicBezTo>
                  <a:pt x="4591635" y="4299369"/>
                  <a:pt x="4592092" y="4334944"/>
                  <a:pt x="4592092" y="4376204"/>
                </a:cubicBezTo>
                <a:lnTo>
                  <a:pt x="4592092" y="4485129"/>
                </a:lnTo>
                <a:cubicBezTo>
                  <a:pt x="4566375" y="4457629"/>
                  <a:pt x="4535793" y="4422794"/>
                  <a:pt x="4500343" y="4380625"/>
                </a:cubicBezTo>
                <a:cubicBezTo>
                  <a:pt x="4447075" y="4317558"/>
                  <a:pt x="4399318" y="4259073"/>
                  <a:pt x="4357072" y="4205170"/>
                </a:cubicBezTo>
                <a:cubicBezTo>
                  <a:pt x="4337704" y="4206085"/>
                  <a:pt x="4320418" y="4206542"/>
                  <a:pt x="4305213" y="4206542"/>
                </a:cubicBezTo>
                <a:cubicBezTo>
                  <a:pt x="4291457" y="4206542"/>
                  <a:pt x="4270279" y="4206085"/>
                  <a:pt x="4241681" y="4205170"/>
                </a:cubicBezTo>
                <a:close/>
                <a:moveTo>
                  <a:pt x="3901525" y="4205170"/>
                </a:moveTo>
                <a:lnTo>
                  <a:pt x="3901525" y="4228220"/>
                </a:lnTo>
                <a:cubicBezTo>
                  <a:pt x="3925489" y="4230232"/>
                  <a:pt x="3939072" y="4232656"/>
                  <a:pt x="3942273" y="4235492"/>
                </a:cubicBezTo>
                <a:cubicBezTo>
                  <a:pt x="3945475" y="4238327"/>
                  <a:pt x="3947349" y="4245141"/>
                  <a:pt x="3947899" y="4255935"/>
                </a:cubicBezTo>
                <a:cubicBezTo>
                  <a:pt x="3949179" y="4276240"/>
                  <a:pt x="3949820" y="4317584"/>
                  <a:pt x="3949820" y="4379964"/>
                </a:cubicBezTo>
                <a:cubicBezTo>
                  <a:pt x="3949820" y="4471431"/>
                  <a:pt x="3947990" y="4531434"/>
                  <a:pt x="3944331" y="4559972"/>
                </a:cubicBezTo>
                <a:cubicBezTo>
                  <a:pt x="3936283" y="4565826"/>
                  <a:pt x="3927410" y="4570948"/>
                  <a:pt x="3917714" y="4575338"/>
                </a:cubicBezTo>
                <a:lnTo>
                  <a:pt x="3917714" y="4590156"/>
                </a:lnTo>
                <a:cubicBezTo>
                  <a:pt x="3951557" y="4588875"/>
                  <a:pt x="3983754" y="4588235"/>
                  <a:pt x="4014304" y="4588235"/>
                </a:cubicBezTo>
                <a:cubicBezTo>
                  <a:pt x="4037537" y="4588235"/>
                  <a:pt x="4062965" y="4588555"/>
                  <a:pt x="4090587" y="4589196"/>
                </a:cubicBezTo>
                <a:cubicBezTo>
                  <a:pt x="4120222" y="4589836"/>
                  <a:pt x="4140072" y="4590156"/>
                  <a:pt x="4150133" y="4590156"/>
                </a:cubicBezTo>
                <a:cubicBezTo>
                  <a:pt x="4165500" y="4590156"/>
                  <a:pt x="4181506" y="4589516"/>
                  <a:pt x="4198153" y="4588235"/>
                </a:cubicBezTo>
                <a:cubicBezTo>
                  <a:pt x="4198886" y="4558248"/>
                  <a:pt x="4201355" y="4526966"/>
                  <a:pt x="4205562" y="4494390"/>
                </a:cubicBezTo>
                <a:lnTo>
                  <a:pt x="4182787" y="4494390"/>
                </a:lnTo>
                <a:cubicBezTo>
                  <a:pt x="4178580" y="4515896"/>
                  <a:pt x="4174188" y="4535104"/>
                  <a:pt x="4169616" y="4552014"/>
                </a:cubicBezTo>
                <a:cubicBezTo>
                  <a:pt x="4143954" y="4555307"/>
                  <a:pt x="4115634" y="4556953"/>
                  <a:pt x="4084658" y="4556953"/>
                </a:cubicBezTo>
                <a:lnTo>
                  <a:pt x="4030220" y="4556130"/>
                </a:lnTo>
                <a:cubicBezTo>
                  <a:pt x="4028390" y="4528061"/>
                  <a:pt x="4027476" y="4487963"/>
                  <a:pt x="4027476" y="4435835"/>
                </a:cubicBezTo>
                <a:cubicBezTo>
                  <a:pt x="4027476" y="4425811"/>
                  <a:pt x="4027659" y="4415968"/>
                  <a:pt x="4028024" y="4406307"/>
                </a:cubicBezTo>
                <a:cubicBezTo>
                  <a:pt x="4041560" y="4405026"/>
                  <a:pt x="4053360" y="4404386"/>
                  <a:pt x="4063422" y="4404386"/>
                </a:cubicBezTo>
                <a:cubicBezTo>
                  <a:pt x="4095436" y="4404386"/>
                  <a:pt x="4116016" y="4405398"/>
                  <a:pt x="4125163" y="4407422"/>
                </a:cubicBezTo>
                <a:cubicBezTo>
                  <a:pt x="4129004" y="4408342"/>
                  <a:pt x="4131474" y="4409905"/>
                  <a:pt x="4132571" y="4412112"/>
                </a:cubicBezTo>
                <a:cubicBezTo>
                  <a:pt x="4134584" y="4415791"/>
                  <a:pt x="4136229" y="4429680"/>
                  <a:pt x="4137510" y="4453778"/>
                </a:cubicBezTo>
                <a:lnTo>
                  <a:pt x="4161109" y="4453778"/>
                </a:lnTo>
                <a:lnTo>
                  <a:pt x="4159737" y="4391901"/>
                </a:lnTo>
                <a:cubicBezTo>
                  <a:pt x="4159737" y="4382548"/>
                  <a:pt x="4160195" y="4362380"/>
                  <a:pt x="4161109" y="4331395"/>
                </a:cubicBezTo>
                <a:lnTo>
                  <a:pt x="4137510" y="4331395"/>
                </a:lnTo>
                <a:cubicBezTo>
                  <a:pt x="4136047" y="4351152"/>
                  <a:pt x="4134767" y="4362677"/>
                  <a:pt x="4133669" y="4365970"/>
                </a:cubicBezTo>
                <a:cubicBezTo>
                  <a:pt x="4132388" y="4370177"/>
                  <a:pt x="4130193" y="4372830"/>
                  <a:pt x="4127084" y="4373927"/>
                </a:cubicBezTo>
                <a:cubicBezTo>
                  <a:pt x="4121961" y="4375574"/>
                  <a:pt x="4106686" y="4376397"/>
                  <a:pt x="4081258" y="4376397"/>
                </a:cubicBezTo>
                <a:cubicBezTo>
                  <a:pt x="4064061" y="4376397"/>
                  <a:pt x="4045677" y="4375757"/>
                  <a:pt x="4026104" y="4374476"/>
                </a:cubicBezTo>
                <a:cubicBezTo>
                  <a:pt x="4026469" y="4340999"/>
                  <a:pt x="4027841" y="4295997"/>
                  <a:pt x="4030220" y="4239470"/>
                </a:cubicBezTo>
                <a:cubicBezTo>
                  <a:pt x="4050709" y="4238190"/>
                  <a:pt x="4068636" y="4237550"/>
                  <a:pt x="4084002" y="4237550"/>
                </a:cubicBezTo>
                <a:cubicBezTo>
                  <a:pt x="4115284" y="4237550"/>
                  <a:pt x="4138517" y="4239196"/>
                  <a:pt x="4153700" y="4242489"/>
                </a:cubicBezTo>
                <a:cubicBezTo>
                  <a:pt x="4160835" y="4244135"/>
                  <a:pt x="4164997" y="4245873"/>
                  <a:pt x="4166186" y="4247703"/>
                </a:cubicBezTo>
                <a:cubicBezTo>
                  <a:pt x="4167375" y="4249532"/>
                  <a:pt x="4168426" y="4263801"/>
                  <a:pt x="4169340" y="4290509"/>
                </a:cubicBezTo>
                <a:lnTo>
                  <a:pt x="4191018" y="4290509"/>
                </a:lnTo>
                <a:cubicBezTo>
                  <a:pt x="4192848" y="4257075"/>
                  <a:pt x="4195775" y="4230291"/>
                  <a:pt x="4199800" y="4210157"/>
                </a:cubicBezTo>
                <a:lnTo>
                  <a:pt x="4197879" y="4207108"/>
                </a:lnTo>
                <a:cubicBezTo>
                  <a:pt x="4185088" y="4205816"/>
                  <a:pt x="4170742" y="4205170"/>
                  <a:pt x="4154841" y="4205170"/>
                </a:cubicBezTo>
                <a:lnTo>
                  <a:pt x="4003783" y="4207640"/>
                </a:lnTo>
                <a:cubicBezTo>
                  <a:pt x="3978743" y="4207640"/>
                  <a:pt x="3944658" y="4206817"/>
                  <a:pt x="3901525" y="4205170"/>
                </a:cubicBezTo>
                <a:close/>
                <a:moveTo>
                  <a:pt x="3433977" y="4205170"/>
                </a:moveTo>
                <a:lnTo>
                  <a:pt x="3433977" y="4228220"/>
                </a:lnTo>
                <a:cubicBezTo>
                  <a:pt x="3458124" y="4231144"/>
                  <a:pt x="3471569" y="4233338"/>
                  <a:pt x="3474313" y="4234801"/>
                </a:cubicBezTo>
                <a:cubicBezTo>
                  <a:pt x="3475959" y="4235716"/>
                  <a:pt x="3477150" y="4237087"/>
                  <a:pt x="3477880" y="4238913"/>
                </a:cubicBezTo>
                <a:cubicBezTo>
                  <a:pt x="3479528" y="4242569"/>
                  <a:pt x="3480762" y="4257238"/>
                  <a:pt x="3481584" y="4282920"/>
                </a:cubicBezTo>
                <a:cubicBezTo>
                  <a:pt x="3482409" y="4308603"/>
                  <a:pt x="3482821" y="4340545"/>
                  <a:pt x="3482821" y="4378747"/>
                </a:cubicBezTo>
                <a:cubicBezTo>
                  <a:pt x="3482821" y="4467035"/>
                  <a:pt x="3481540" y="4527265"/>
                  <a:pt x="3478979" y="4559436"/>
                </a:cubicBezTo>
                <a:cubicBezTo>
                  <a:pt x="3473674" y="4563092"/>
                  <a:pt x="3464710" y="4568575"/>
                  <a:pt x="3452086" y="4575887"/>
                </a:cubicBezTo>
                <a:lnTo>
                  <a:pt x="3452086" y="4590156"/>
                </a:lnTo>
                <a:cubicBezTo>
                  <a:pt x="3485565" y="4588875"/>
                  <a:pt x="3510627" y="4588235"/>
                  <a:pt x="3527274" y="4588235"/>
                </a:cubicBezTo>
                <a:lnTo>
                  <a:pt x="3631272" y="4590156"/>
                </a:lnTo>
                <a:cubicBezTo>
                  <a:pt x="3669505" y="4590156"/>
                  <a:pt x="3705452" y="4582930"/>
                  <a:pt x="3739112" y="4568478"/>
                </a:cubicBezTo>
                <a:cubicBezTo>
                  <a:pt x="3772771" y="4554026"/>
                  <a:pt x="3801309" y="4529788"/>
                  <a:pt x="3824725" y="4495762"/>
                </a:cubicBezTo>
                <a:cubicBezTo>
                  <a:pt x="3848141" y="4461736"/>
                  <a:pt x="3859849" y="4421216"/>
                  <a:pt x="3859849" y="4374202"/>
                </a:cubicBezTo>
                <a:cubicBezTo>
                  <a:pt x="3859849" y="4337615"/>
                  <a:pt x="3852347" y="4306516"/>
                  <a:pt x="3837347" y="4280905"/>
                </a:cubicBezTo>
                <a:cubicBezTo>
                  <a:pt x="3822347" y="4255294"/>
                  <a:pt x="3802087" y="4236269"/>
                  <a:pt x="3776568" y="4223830"/>
                </a:cubicBezTo>
                <a:cubicBezTo>
                  <a:pt x="3751048" y="4211390"/>
                  <a:pt x="3713684" y="4205170"/>
                  <a:pt x="3664474" y="4205170"/>
                </a:cubicBezTo>
                <a:lnTo>
                  <a:pt x="3529194" y="4206542"/>
                </a:lnTo>
                <a:cubicBezTo>
                  <a:pt x="3493338" y="4206542"/>
                  <a:pt x="3461600" y="4206085"/>
                  <a:pt x="3433977" y="4205170"/>
                </a:cubicBezTo>
                <a:close/>
                <a:moveTo>
                  <a:pt x="3023304" y="4205170"/>
                </a:moveTo>
                <a:lnTo>
                  <a:pt x="3023304" y="4228220"/>
                </a:lnTo>
                <a:cubicBezTo>
                  <a:pt x="3043975" y="4230415"/>
                  <a:pt x="3055775" y="4232428"/>
                  <a:pt x="3058702" y="4234257"/>
                </a:cubicBezTo>
                <a:cubicBezTo>
                  <a:pt x="3060897" y="4235537"/>
                  <a:pt x="3062361" y="4237367"/>
                  <a:pt x="3063093" y="4239745"/>
                </a:cubicBezTo>
                <a:cubicBezTo>
                  <a:pt x="3065837" y="4247611"/>
                  <a:pt x="3067575" y="4269014"/>
                  <a:pt x="3068306" y="4303955"/>
                </a:cubicBezTo>
                <a:cubicBezTo>
                  <a:pt x="3069038" y="4350786"/>
                  <a:pt x="3069404" y="4389385"/>
                  <a:pt x="3069404" y="4419753"/>
                </a:cubicBezTo>
                <a:cubicBezTo>
                  <a:pt x="3069404" y="4442253"/>
                  <a:pt x="3068947" y="4473078"/>
                  <a:pt x="3068032" y="4512226"/>
                </a:cubicBezTo>
                <a:cubicBezTo>
                  <a:pt x="3067300" y="4537471"/>
                  <a:pt x="3066019" y="4552289"/>
                  <a:pt x="3064190" y="4556679"/>
                </a:cubicBezTo>
                <a:cubicBezTo>
                  <a:pt x="3063275" y="4559057"/>
                  <a:pt x="3061812" y="4560795"/>
                  <a:pt x="3059800" y="4561893"/>
                </a:cubicBezTo>
                <a:cubicBezTo>
                  <a:pt x="3056690" y="4563539"/>
                  <a:pt x="3044525" y="4565277"/>
                  <a:pt x="3023304" y="4567106"/>
                </a:cubicBezTo>
                <a:lnTo>
                  <a:pt x="3023304" y="4590156"/>
                </a:lnTo>
                <a:cubicBezTo>
                  <a:pt x="3054355" y="4588875"/>
                  <a:pt x="3083395" y="4588235"/>
                  <a:pt x="3110427" y="4588235"/>
                </a:cubicBezTo>
                <a:cubicBezTo>
                  <a:pt x="3135815" y="4588235"/>
                  <a:pt x="3164946" y="4588875"/>
                  <a:pt x="3197824" y="4590156"/>
                </a:cubicBezTo>
                <a:lnTo>
                  <a:pt x="3197824" y="4567106"/>
                </a:lnTo>
                <a:cubicBezTo>
                  <a:pt x="3176901" y="4566009"/>
                  <a:pt x="3164528" y="4564361"/>
                  <a:pt x="3160707" y="4562163"/>
                </a:cubicBezTo>
                <a:cubicBezTo>
                  <a:pt x="3157796" y="4560699"/>
                  <a:pt x="3155796" y="4558777"/>
                  <a:pt x="3154704" y="4556396"/>
                </a:cubicBezTo>
                <a:cubicBezTo>
                  <a:pt x="3153249" y="4553100"/>
                  <a:pt x="3151794" y="4537812"/>
                  <a:pt x="3150340" y="4510532"/>
                </a:cubicBezTo>
                <a:cubicBezTo>
                  <a:pt x="3148519" y="4474280"/>
                  <a:pt x="3147608" y="4444529"/>
                  <a:pt x="3147608" y="4421279"/>
                </a:cubicBezTo>
                <a:lnTo>
                  <a:pt x="3149924" y="4318567"/>
                </a:lnTo>
                <a:lnTo>
                  <a:pt x="3151724" y="4237550"/>
                </a:lnTo>
                <a:cubicBezTo>
                  <a:pt x="3165844" y="4236269"/>
                  <a:pt x="3177031" y="4235629"/>
                  <a:pt x="3185283" y="4235629"/>
                </a:cubicBezTo>
                <a:cubicBezTo>
                  <a:pt x="3211325" y="4235629"/>
                  <a:pt x="3230857" y="4241769"/>
                  <a:pt x="3243876" y="4254048"/>
                </a:cubicBezTo>
                <a:cubicBezTo>
                  <a:pt x="3256896" y="4266328"/>
                  <a:pt x="3263406" y="4283555"/>
                  <a:pt x="3263406" y="4305730"/>
                </a:cubicBezTo>
                <a:cubicBezTo>
                  <a:pt x="3263406" y="4331204"/>
                  <a:pt x="3255174" y="4350813"/>
                  <a:pt x="3238710" y="4364559"/>
                </a:cubicBezTo>
                <a:cubicBezTo>
                  <a:pt x="3222245" y="4378305"/>
                  <a:pt x="3205506" y="4385178"/>
                  <a:pt x="3188494" y="4385178"/>
                </a:cubicBezTo>
                <a:cubicBezTo>
                  <a:pt x="3185018" y="4385178"/>
                  <a:pt x="3179622" y="4384720"/>
                  <a:pt x="3172304" y="4383806"/>
                </a:cubicBezTo>
                <a:cubicBezTo>
                  <a:pt x="3171207" y="4387282"/>
                  <a:pt x="3169835" y="4390574"/>
                  <a:pt x="3168189" y="4393684"/>
                </a:cubicBezTo>
                <a:lnTo>
                  <a:pt x="3224715" y="4479572"/>
                </a:lnTo>
                <a:cubicBezTo>
                  <a:pt x="3256363" y="4527867"/>
                  <a:pt x="3280143" y="4564728"/>
                  <a:pt x="3296059" y="4590156"/>
                </a:cubicBezTo>
                <a:cubicBezTo>
                  <a:pt x="3309413" y="4589424"/>
                  <a:pt x="3339324" y="4588875"/>
                  <a:pt x="3385789" y="4588510"/>
                </a:cubicBezTo>
                <a:lnTo>
                  <a:pt x="3401979" y="4588235"/>
                </a:lnTo>
                <a:lnTo>
                  <a:pt x="3401979" y="4567106"/>
                </a:lnTo>
                <a:cubicBezTo>
                  <a:pt x="3392465" y="4566923"/>
                  <a:pt x="3385606" y="4565689"/>
                  <a:pt x="3381399" y="4563402"/>
                </a:cubicBezTo>
                <a:cubicBezTo>
                  <a:pt x="3377191" y="4561115"/>
                  <a:pt x="3370787" y="4554484"/>
                  <a:pt x="3362191" y="4543508"/>
                </a:cubicBezTo>
                <a:lnTo>
                  <a:pt x="3316640" y="4476005"/>
                </a:lnTo>
                <a:lnTo>
                  <a:pt x="3258192" y="4387922"/>
                </a:lnTo>
                <a:cubicBezTo>
                  <a:pt x="3289657" y="4375136"/>
                  <a:pt x="3311745" y="4360478"/>
                  <a:pt x="3324460" y="4343947"/>
                </a:cubicBezTo>
                <a:cubicBezTo>
                  <a:pt x="3337174" y="4327416"/>
                  <a:pt x="3343531" y="4308191"/>
                  <a:pt x="3343531" y="4286273"/>
                </a:cubicBezTo>
                <a:cubicBezTo>
                  <a:pt x="3343531" y="4269103"/>
                  <a:pt x="3339553" y="4254170"/>
                  <a:pt x="3331595" y="4241475"/>
                </a:cubicBezTo>
                <a:cubicBezTo>
                  <a:pt x="3323637" y="4228780"/>
                  <a:pt x="3312844" y="4219555"/>
                  <a:pt x="3299215" y="4213801"/>
                </a:cubicBezTo>
                <a:cubicBezTo>
                  <a:pt x="3285587" y="4208047"/>
                  <a:pt x="3263862" y="4205170"/>
                  <a:pt x="3234045" y="4205170"/>
                </a:cubicBezTo>
                <a:lnTo>
                  <a:pt x="3096569" y="4207091"/>
                </a:lnTo>
                <a:cubicBezTo>
                  <a:pt x="3085594" y="4207091"/>
                  <a:pt x="3061172" y="4206451"/>
                  <a:pt x="3023304" y="4205170"/>
                </a:cubicBezTo>
                <a:close/>
                <a:moveTo>
                  <a:pt x="2581038" y="4205170"/>
                </a:moveTo>
                <a:lnTo>
                  <a:pt x="2581038" y="4228220"/>
                </a:lnTo>
                <a:cubicBezTo>
                  <a:pt x="2601526" y="4230049"/>
                  <a:pt x="2613280" y="4231696"/>
                  <a:pt x="2616299" y="4233159"/>
                </a:cubicBezTo>
                <a:cubicBezTo>
                  <a:pt x="2619317" y="4234623"/>
                  <a:pt x="2621558" y="4236635"/>
                  <a:pt x="2623022" y="4239196"/>
                </a:cubicBezTo>
                <a:cubicBezTo>
                  <a:pt x="2625399" y="4243769"/>
                  <a:pt x="2626771" y="4252367"/>
                  <a:pt x="2627138" y="4264990"/>
                </a:cubicBezTo>
                <a:cubicBezTo>
                  <a:pt x="2628052" y="4305418"/>
                  <a:pt x="2628510" y="4330572"/>
                  <a:pt x="2628510" y="4340450"/>
                </a:cubicBezTo>
                <a:lnTo>
                  <a:pt x="2627138" y="4463931"/>
                </a:lnTo>
                <a:cubicBezTo>
                  <a:pt x="2627138" y="4496311"/>
                  <a:pt x="2632260" y="4520870"/>
                  <a:pt x="2642504" y="4537608"/>
                </a:cubicBezTo>
                <a:cubicBezTo>
                  <a:pt x="2652749" y="4554347"/>
                  <a:pt x="2670036" y="4568204"/>
                  <a:pt x="2694366" y="4579180"/>
                </a:cubicBezTo>
                <a:cubicBezTo>
                  <a:pt x="2718697" y="4590156"/>
                  <a:pt x="2749247" y="4595644"/>
                  <a:pt x="2786016" y="4595644"/>
                </a:cubicBezTo>
                <a:cubicBezTo>
                  <a:pt x="2821323" y="4595644"/>
                  <a:pt x="2850867" y="4589882"/>
                  <a:pt x="2874648" y="4578357"/>
                </a:cubicBezTo>
                <a:cubicBezTo>
                  <a:pt x="2898429" y="4566832"/>
                  <a:pt x="2915443" y="4552151"/>
                  <a:pt x="2925687" y="4534315"/>
                </a:cubicBezTo>
                <a:cubicBezTo>
                  <a:pt x="2935930" y="4516479"/>
                  <a:pt x="2942060" y="4494939"/>
                  <a:pt x="2944072" y="4469694"/>
                </a:cubicBezTo>
                <a:cubicBezTo>
                  <a:pt x="2944986" y="4459449"/>
                  <a:pt x="2945444" y="4437772"/>
                  <a:pt x="2945444" y="4404660"/>
                </a:cubicBezTo>
                <a:cubicBezTo>
                  <a:pt x="2945626" y="4352890"/>
                  <a:pt x="2946725" y="4306516"/>
                  <a:pt x="2948737" y="4265539"/>
                </a:cubicBezTo>
                <a:cubicBezTo>
                  <a:pt x="2949651" y="4248709"/>
                  <a:pt x="2952350" y="4238281"/>
                  <a:pt x="2956832" y="4234257"/>
                </a:cubicBezTo>
                <a:cubicBezTo>
                  <a:pt x="2961313" y="4230232"/>
                  <a:pt x="2972610" y="4228220"/>
                  <a:pt x="2990720" y="4228220"/>
                </a:cubicBezTo>
                <a:lnTo>
                  <a:pt x="2990720" y="4205170"/>
                </a:lnTo>
                <a:cubicBezTo>
                  <a:pt x="2965658" y="4206451"/>
                  <a:pt x="2944530" y="4207091"/>
                  <a:pt x="2927333" y="4207091"/>
                </a:cubicBezTo>
                <a:cubicBezTo>
                  <a:pt x="2907393" y="4207091"/>
                  <a:pt x="2885624" y="4206451"/>
                  <a:pt x="2862025" y="4205170"/>
                </a:cubicBezTo>
                <a:lnTo>
                  <a:pt x="2862025" y="4228220"/>
                </a:lnTo>
                <a:cubicBezTo>
                  <a:pt x="2884344" y="4229683"/>
                  <a:pt x="2897698" y="4231696"/>
                  <a:pt x="2902089" y="4234257"/>
                </a:cubicBezTo>
                <a:cubicBezTo>
                  <a:pt x="2904833" y="4235537"/>
                  <a:pt x="2906753" y="4237458"/>
                  <a:pt x="2907851" y="4240019"/>
                </a:cubicBezTo>
                <a:cubicBezTo>
                  <a:pt x="2909862" y="4244593"/>
                  <a:pt x="2910960" y="4258313"/>
                  <a:pt x="2911143" y="4281180"/>
                </a:cubicBezTo>
                <a:lnTo>
                  <a:pt x="2911418" y="4382708"/>
                </a:lnTo>
                <a:cubicBezTo>
                  <a:pt x="2911418" y="4440150"/>
                  <a:pt x="2908765" y="4477377"/>
                  <a:pt x="2903461" y="4494390"/>
                </a:cubicBezTo>
                <a:cubicBezTo>
                  <a:pt x="2898155" y="4511403"/>
                  <a:pt x="2887728" y="4524757"/>
                  <a:pt x="2872179" y="4534452"/>
                </a:cubicBezTo>
                <a:cubicBezTo>
                  <a:pt x="2856629" y="4544148"/>
                  <a:pt x="2834128" y="4548996"/>
                  <a:pt x="2804676" y="4548996"/>
                </a:cubicBezTo>
                <a:cubicBezTo>
                  <a:pt x="2783089" y="4548996"/>
                  <a:pt x="2763150" y="4544331"/>
                  <a:pt x="2744855" y="4535001"/>
                </a:cubicBezTo>
                <a:cubicBezTo>
                  <a:pt x="2732234" y="4528416"/>
                  <a:pt x="2722630" y="4518400"/>
                  <a:pt x="2716044" y="4504954"/>
                </a:cubicBezTo>
                <a:cubicBezTo>
                  <a:pt x="2709458" y="4491509"/>
                  <a:pt x="2706166" y="4470425"/>
                  <a:pt x="2706166" y="4441705"/>
                </a:cubicBezTo>
                <a:cubicBezTo>
                  <a:pt x="2706166" y="4406764"/>
                  <a:pt x="2706440" y="4372372"/>
                  <a:pt x="2706989" y="4338530"/>
                </a:cubicBezTo>
                <a:cubicBezTo>
                  <a:pt x="2707719" y="4289869"/>
                  <a:pt x="2708635" y="4260417"/>
                  <a:pt x="2709733" y="4250172"/>
                </a:cubicBezTo>
                <a:cubicBezTo>
                  <a:pt x="2710463" y="4244135"/>
                  <a:pt x="2711836" y="4239836"/>
                  <a:pt x="2713849" y="4237275"/>
                </a:cubicBezTo>
                <a:cubicBezTo>
                  <a:pt x="2715311" y="4235080"/>
                  <a:pt x="2717233" y="4233525"/>
                  <a:pt x="2719610" y="4232610"/>
                </a:cubicBezTo>
                <a:cubicBezTo>
                  <a:pt x="2726563" y="4229683"/>
                  <a:pt x="2738453" y="4228220"/>
                  <a:pt x="2755284" y="4228220"/>
                </a:cubicBezTo>
                <a:lnTo>
                  <a:pt x="2755284" y="4205170"/>
                </a:lnTo>
                <a:cubicBezTo>
                  <a:pt x="2722538" y="4206451"/>
                  <a:pt x="2697202" y="4207091"/>
                  <a:pt x="2679274" y="4207091"/>
                </a:cubicBezTo>
                <a:cubicBezTo>
                  <a:pt x="2651102" y="4207091"/>
                  <a:pt x="2618356" y="4206451"/>
                  <a:pt x="2581038" y="4205170"/>
                </a:cubicBezTo>
                <a:close/>
                <a:moveTo>
                  <a:pt x="2213130" y="4205170"/>
                </a:moveTo>
                <a:lnTo>
                  <a:pt x="2213130" y="4228220"/>
                </a:lnTo>
                <a:cubicBezTo>
                  <a:pt x="2236912" y="4229318"/>
                  <a:pt x="2250815" y="4231696"/>
                  <a:pt x="2254840" y="4235354"/>
                </a:cubicBezTo>
                <a:cubicBezTo>
                  <a:pt x="2257765" y="4237733"/>
                  <a:pt x="2259687" y="4245965"/>
                  <a:pt x="2260602" y="4260051"/>
                </a:cubicBezTo>
                <a:cubicBezTo>
                  <a:pt x="2262431" y="4286027"/>
                  <a:pt x="2263346" y="4330297"/>
                  <a:pt x="2263346" y="4392861"/>
                </a:cubicBezTo>
                <a:cubicBezTo>
                  <a:pt x="2263346" y="4479206"/>
                  <a:pt x="2262248" y="4535001"/>
                  <a:pt x="2260053" y="4560246"/>
                </a:cubicBezTo>
                <a:cubicBezTo>
                  <a:pt x="2254565" y="4565368"/>
                  <a:pt x="2246608" y="4571039"/>
                  <a:pt x="2236180" y="4577259"/>
                </a:cubicBezTo>
                <a:lnTo>
                  <a:pt x="2236180" y="4590156"/>
                </a:lnTo>
                <a:cubicBezTo>
                  <a:pt x="2268743" y="4588875"/>
                  <a:pt x="2290238" y="4588235"/>
                  <a:pt x="2300665" y="4588235"/>
                </a:cubicBezTo>
                <a:cubicBezTo>
                  <a:pt x="2309994" y="4588235"/>
                  <a:pt x="2321976" y="4588555"/>
                  <a:pt x="2336611" y="4589196"/>
                </a:cubicBezTo>
                <a:cubicBezTo>
                  <a:pt x="2352344" y="4589836"/>
                  <a:pt x="2364143" y="4590156"/>
                  <a:pt x="2372009" y="4590156"/>
                </a:cubicBezTo>
                <a:cubicBezTo>
                  <a:pt x="2411706" y="4590156"/>
                  <a:pt x="2442485" y="4585027"/>
                  <a:pt x="2464345" y="4574770"/>
                </a:cubicBezTo>
                <a:cubicBezTo>
                  <a:pt x="2486206" y="4564513"/>
                  <a:pt x="2503768" y="4549676"/>
                  <a:pt x="2517031" y="4530259"/>
                </a:cubicBezTo>
                <a:cubicBezTo>
                  <a:pt x="2530293" y="4510842"/>
                  <a:pt x="2536924" y="4490237"/>
                  <a:pt x="2536924" y="4468442"/>
                </a:cubicBezTo>
                <a:cubicBezTo>
                  <a:pt x="2536924" y="4450674"/>
                  <a:pt x="2532905" y="4434830"/>
                  <a:pt x="2524868" y="4420908"/>
                </a:cubicBezTo>
                <a:cubicBezTo>
                  <a:pt x="2516830" y="4406986"/>
                  <a:pt x="2506234" y="4396728"/>
                  <a:pt x="2493080" y="4390134"/>
                </a:cubicBezTo>
                <a:cubicBezTo>
                  <a:pt x="2479926" y="4383540"/>
                  <a:pt x="2457090" y="4378595"/>
                  <a:pt x="2424570" y="4375299"/>
                </a:cubicBezTo>
                <a:lnTo>
                  <a:pt x="2424570" y="4373104"/>
                </a:lnTo>
                <a:cubicBezTo>
                  <a:pt x="2456169" y="4366550"/>
                  <a:pt x="2480644" y="4355627"/>
                  <a:pt x="2497998" y="4340337"/>
                </a:cubicBezTo>
                <a:cubicBezTo>
                  <a:pt x="2515351" y="4325046"/>
                  <a:pt x="2524028" y="4305294"/>
                  <a:pt x="2524028" y="4281081"/>
                </a:cubicBezTo>
                <a:cubicBezTo>
                  <a:pt x="2524028" y="4257597"/>
                  <a:pt x="2515246" y="4239074"/>
                  <a:pt x="2497685" y="4225512"/>
                </a:cubicBezTo>
                <a:cubicBezTo>
                  <a:pt x="2480124" y="4211951"/>
                  <a:pt x="2451037" y="4205170"/>
                  <a:pt x="2410425" y="4205170"/>
                </a:cubicBezTo>
                <a:cubicBezTo>
                  <a:pt x="2400364" y="4205170"/>
                  <a:pt x="2383717" y="4205490"/>
                  <a:pt x="2360484" y="4206131"/>
                </a:cubicBezTo>
                <a:cubicBezTo>
                  <a:pt x="2336520" y="4206771"/>
                  <a:pt x="2318409" y="4207091"/>
                  <a:pt x="2306153" y="4207091"/>
                </a:cubicBezTo>
                <a:lnTo>
                  <a:pt x="2265815" y="4206268"/>
                </a:lnTo>
                <a:close/>
                <a:moveTo>
                  <a:pt x="1525683" y="4205170"/>
                </a:moveTo>
                <a:lnTo>
                  <a:pt x="1525683" y="4228220"/>
                </a:lnTo>
                <a:cubicBezTo>
                  <a:pt x="1548733" y="4229864"/>
                  <a:pt x="1561721" y="4231416"/>
                  <a:pt x="1564648" y="4232878"/>
                </a:cubicBezTo>
                <a:cubicBezTo>
                  <a:pt x="1567575" y="4234340"/>
                  <a:pt x="1569587" y="4236261"/>
                  <a:pt x="1570685" y="4238639"/>
                </a:cubicBezTo>
                <a:cubicBezTo>
                  <a:pt x="1572880" y="4243389"/>
                  <a:pt x="1574115" y="4256548"/>
                  <a:pt x="1574390" y="4278114"/>
                </a:cubicBezTo>
                <a:cubicBezTo>
                  <a:pt x="1574664" y="4313752"/>
                  <a:pt x="1574801" y="4345552"/>
                  <a:pt x="1574801" y="4373516"/>
                </a:cubicBezTo>
                <a:cubicBezTo>
                  <a:pt x="1574801" y="4426152"/>
                  <a:pt x="1574161" y="4475042"/>
                  <a:pt x="1572880" y="4520184"/>
                </a:cubicBezTo>
                <a:cubicBezTo>
                  <a:pt x="1572334" y="4542319"/>
                  <a:pt x="1570379" y="4555307"/>
                  <a:pt x="1567015" y="4559149"/>
                </a:cubicBezTo>
                <a:cubicBezTo>
                  <a:pt x="1563650" y="4562990"/>
                  <a:pt x="1555330" y="4565277"/>
                  <a:pt x="1542053" y="4566009"/>
                </a:cubicBezTo>
                <a:lnTo>
                  <a:pt x="1525683" y="4567106"/>
                </a:lnTo>
                <a:lnTo>
                  <a:pt x="1525683" y="4590156"/>
                </a:lnTo>
                <a:cubicBezTo>
                  <a:pt x="1547406" y="4588875"/>
                  <a:pt x="1572141" y="4588235"/>
                  <a:pt x="1599887" y="4588235"/>
                </a:cubicBezTo>
                <a:cubicBezTo>
                  <a:pt x="1618510" y="4588235"/>
                  <a:pt x="1637130" y="4588875"/>
                  <a:pt x="1655750" y="4590156"/>
                </a:cubicBezTo>
                <a:lnTo>
                  <a:pt x="1655750" y="4567106"/>
                </a:lnTo>
                <a:cubicBezTo>
                  <a:pt x="1632151" y="4566009"/>
                  <a:pt x="1618522" y="4563631"/>
                  <a:pt x="1614864" y="4559972"/>
                </a:cubicBezTo>
                <a:cubicBezTo>
                  <a:pt x="1611205" y="4556313"/>
                  <a:pt x="1609101" y="4546618"/>
                  <a:pt x="1608553" y="4530885"/>
                </a:cubicBezTo>
                <a:cubicBezTo>
                  <a:pt x="1607638" y="4491955"/>
                  <a:pt x="1607180" y="4420946"/>
                  <a:pt x="1607180" y="4317859"/>
                </a:cubicBezTo>
                <a:lnTo>
                  <a:pt x="1607180" y="4280575"/>
                </a:lnTo>
                <a:lnTo>
                  <a:pt x="1702222" y="4475709"/>
                </a:lnTo>
                <a:cubicBezTo>
                  <a:pt x="1725298" y="4523829"/>
                  <a:pt x="1743703" y="4563625"/>
                  <a:pt x="1757437" y="4595095"/>
                </a:cubicBezTo>
                <a:lnTo>
                  <a:pt x="1775483" y="4595095"/>
                </a:lnTo>
                <a:cubicBezTo>
                  <a:pt x="1785556" y="4571311"/>
                  <a:pt x="1799568" y="4540572"/>
                  <a:pt x="1817518" y="4502879"/>
                </a:cubicBezTo>
                <a:cubicBezTo>
                  <a:pt x="1861291" y="4411215"/>
                  <a:pt x="1897280" y="4337113"/>
                  <a:pt x="1925487" y="4280575"/>
                </a:cubicBezTo>
                <a:lnTo>
                  <a:pt x="1925487" y="4446159"/>
                </a:lnTo>
                <a:cubicBezTo>
                  <a:pt x="1925487" y="4494045"/>
                  <a:pt x="1925029" y="4524437"/>
                  <a:pt x="1924115" y="4537334"/>
                </a:cubicBezTo>
                <a:cubicBezTo>
                  <a:pt x="1923200" y="4550231"/>
                  <a:pt x="1921142" y="4558188"/>
                  <a:pt x="1917941" y="4561207"/>
                </a:cubicBezTo>
                <a:cubicBezTo>
                  <a:pt x="1914739" y="4564225"/>
                  <a:pt x="1906736" y="4566009"/>
                  <a:pt x="1893931" y="4566558"/>
                </a:cubicBezTo>
                <a:lnTo>
                  <a:pt x="1877741" y="4567106"/>
                </a:lnTo>
                <a:lnTo>
                  <a:pt x="1877741" y="4590156"/>
                </a:lnTo>
                <a:cubicBezTo>
                  <a:pt x="1917986" y="4588875"/>
                  <a:pt x="1949817" y="4588235"/>
                  <a:pt x="1973233" y="4588235"/>
                </a:cubicBezTo>
                <a:cubicBezTo>
                  <a:pt x="1996465" y="4588235"/>
                  <a:pt x="2022899" y="4588875"/>
                  <a:pt x="2052535" y="4590156"/>
                </a:cubicBezTo>
                <a:lnTo>
                  <a:pt x="2052535" y="4567106"/>
                </a:lnTo>
                <a:cubicBezTo>
                  <a:pt x="2029302" y="4565094"/>
                  <a:pt x="2016497" y="4563356"/>
                  <a:pt x="2014119" y="4561893"/>
                </a:cubicBezTo>
                <a:cubicBezTo>
                  <a:pt x="2011740" y="4560429"/>
                  <a:pt x="2009911" y="4558325"/>
                  <a:pt x="2008631" y="4555581"/>
                </a:cubicBezTo>
                <a:cubicBezTo>
                  <a:pt x="2006801" y="4550825"/>
                  <a:pt x="2005566" y="4530354"/>
                  <a:pt x="2004926" y="4494167"/>
                </a:cubicBezTo>
                <a:cubicBezTo>
                  <a:pt x="2004286" y="4457980"/>
                  <a:pt x="2003966" y="4423621"/>
                  <a:pt x="2003966" y="4391090"/>
                </a:cubicBezTo>
                <a:cubicBezTo>
                  <a:pt x="2003966" y="4326574"/>
                  <a:pt x="2004606" y="4282803"/>
                  <a:pt x="2005886" y="4259776"/>
                </a:cubicBezTo>
                <a:cubicBezTo>
                  <a:pt x="2006801" y="4245690"/>
                  <a:pt x="2008813" y="4237275"/>
                  <a:pt x="2011923" y="4234531"/>
                </a:cubicBezTo>
                <a:cubicBezTo>
                  <a:pt x="2015033" y="4231787"/>
                  <a:pt x="2028571" y="4229683"/>
                  <a:pt x="2052535" y="4228220"/>
                </a:cubicBezTo>
                <a:lnTo>
                  <a:pt x="2052535" y="4205170"/>
                </a:lnTo>
                <a:cubicBezTo>
                  <a:pt x="2031000" y="4206085"/>
                  <a:pt x="2008643" y="4206542"/>
                  <a:pt x="1985465" y="4206542"/>
                </a:cubicBezTo>
                <a:cubicBezTo>
                  <a:pt x="1965757" y="4206542"/>
                  <a:pt x="1944952" y="4206085"/>
                  <a:pt x="1923051" y="4205170"/>
                </a:cubicBezTo>
                <a:cubicBezTo>
                  <a:pt x="1898141" y="4264215"/>
                  <a:pt x="1854545" y="4356257"/>
                  <a:pt x="1792264" y="4481296"/>
                </a:cubicBezTo>
                <a:cubicBezTo>
                  <a:pt x="1733334" y="4359547"/>
                  <a:pt x="1700117" y="4290538"/>
                  <a:pt x="1692614" y="4274268"/>
                </a:cubicBezTo>
                <a:cubicBezTo>
                  <a:pt x="1681998" y="4251418"/>
                  <a:pt x="1671749" y="4228386"/>
                  <a:pt x="1661868" y="4205170"/>
                </a:cubicBezTo>
                <a:cubicBezTo>
                  <a:pt x="1639032" y="4205719"/>
                  <a:pt x="1615285" y="4205993"/>
                  <a:pt x="1590626" y="4205993"/>
                </a:cubicBezTo>
                <a:cubicBezTo>
                  <a:pt x="1569435" y="4205993"/>
                  <a:pt x="1547787" y="4205719"/>
                  <a:pt x="1525683" y="4205170"/>
                </a:cubicBezTo>
                <a:close/>
                <a:moveTo>
                  <a:pt x="651578" y="4205170"/>
                </a:moveTo>
                <a:lnTo>
                  <a:pt x="651578" y="4228220"/>
                </a:lnTo>
                <a:cubicBezTo>
                  <a:pt x="672250" y="4230415"/>
                  <a:pt x="684049" y="4232428"/>
                  <a:pt x="686976" y="4234257"/>
                </a:cubicBezTo>
                <a:cubicBezTo>
                  <a:pt x="689171" y="4235537"/>
                  <a:pt x="690635" y="4237367"/>
                  <a:pt x="691367" y="4239745"/>
                </a:cubicBezTo>
                <a:cubicBezTo>
                  <a:pt x="694110" y="4247611"/>
                  <a:pt x="695848" y="4269014"/>
                  <a:pt x="696580" y="4303955"/>
                </a:cubicBezTo>
                <a:cubicBezTo>
                  <a:pt x="697312" y="4350786"/>
                  <a:pt x="697678" y="4389385"/>
                  <a:pt x="697678" y="4419753"/>
                </a:cubicBezTo>
                <a:cubicBezTo>
                  <a:pt x="697678" y="4442253"/>
                  <a:pt x="697220" y="4473078"/>
                  <a:pt x="696306" y="4512226"/>
                </a:cubicBezTo>
                <a:cubicBezTo>
                  <a:pt x="695574" y="4537471"/>
                  <a:pt x="694293" y="4552289"/>
                  <a:pt x="692464" y="4556679"/>
                </a:cubicBezTo>
                <a:cubicBezTo>
                  <a:pt x="691549" y="4559057"/>
                  <a:pt x="690086" y="4560795"/>
                  <a:pt x="688074" y="4561893"/>
                </a:cubicBezTo>
                <a:cubicBezTo>
                  <a:pt x="684964" y="4563539"/>
                  <a:pt x="672799" y="4565277"/>
                  <a:pt x="651578" y="4567106"/>
                </a:cubicBezTo>
                <a:lnTo>
                  <a:pt x="651578" y="4590156"/>
                </a:lnTo>
                <a:cubicBezTo>
                  <a:pt x="682628" y="4588875"/>
                  <a:pt x="711669" y="4588235"/>
                  <a:pt x="738701" y="4588235"/>
                </a:cubicBezTo>
                <a:cubicBezTo>
                  <a:pt x="764089" y="4588235"/>
                  <a:pt x="793221" y="4588875"/>
                  <a:pt x="826098" y="4590156"/>
                </a:cubicBezTo>
                <a:lnTo>
                  <a:pt x="826098" y="4567106"/>
                </a:lnTo>
                <a:cubicBezTo>
                  <a:pt x="805175" y="4566009"/>
                  <a:pt x="792802" y="4564361"/>
                  <a:pt x="788981" y="4562163"/>
                </a:cubicBezTo>
                <a:cubicBezTo>
                  <a:pt x="786071" y="4560699"/>
                  <a:pt x="784070" y="4558777"/>
                  <a:pt x="782978" y="4556396"/>
                </a:cubicBezTo>
                <a:cubicBezTo>
                  <a:pt x="781523" y="4553100"/>
                  <a:pt x="780068" y="4537812"/>
                  <a:pt x="778614" y="4510532"/>
                </a:cubicBezTo>
                <a:cubicBezTo>
                  <a:pt x="776793" y="4474280"/>
                  <a:pt x="775882" y="4444529"/>
                  <a:pt x="775882" y="4421279"/>
                </a:cubicBezTo>
                <a:lnTo>
                  <a:pt x="778197" y="4318567"/>
                </a:lnTo>
                <a:lnTo>
                  <a:pt x="779998" y="4237550"/>
                </a:lnTo>
                <a:cubicBezTo>
                  <a:pt x="794119" y="4236269"/>
                  <a:pt x="805305" y="4235629"/>
                  <a:pt x="813557" y="4235629"/>
                </a:cubicBezTo>
                <a:cubicBezTo>
                  <a:pt x="839599" y="4235629"/>
                  <a:pt x="859130" y="4241769"/>
                  <a:pt x="872150" y="4254048"/>
                </a:cubicBezTo>
                <a:cubicBezTo>
                  <a:pt x="885170" y="4266328"/>
                  <a:pt x="891680" y="4283555"/>
                  <a:pt x="891680" y="4305730"/>
                </a:cubicBezTo>
                <a:cubicBezTo>
                  <a:pt x="891680" y="4331204"/>
                  <a:pt x="883448" y="4350813"/>
                  <a:pt x="866984" y="4364559"/>
                </a:cubicBezTo>
                <a:cubicBezTo>
                  <a:pt x="850520" y="4378305"/>
                  <a:pt x="833781" y="4385178"/>
                  <a:pt x="816768" y="4385178"/>
                </a:cubicBezTo>
                <a:cubicBezTo>
                  <a:pt x="813292" y="4385178"/>
                  <a:pt x="807896" y="4384720"/>
                  <a:pt x="800579" y="4383806"/>
                </a:cubicBezTo>
                <a:cubicBezTo>
                  <a:pt x="799481" y="4387282"/>
                  <a:pt x="798109" y="4390574"/>
                  <a:pt x="796463" y="4393684"/>
                </a:cubicBezTo>
                <a:lnTo>
                  <a:pt x="852989" y="4479572"/>
                </a:lnTo>
                <a:cubicBezTo>
                  <a:pt x="884637" y="4527867"/>
                  <a:pt x="908418" y="4564728"/>
                  <a:pt x="924334" y="4590156"/>
                </a:cubicBezTo>
                <a:cubicBezTo>
                  <a:pt x="937688" y="4589424"/>
                  <a:pt x="967598" y="4588875"/>
                  <a:pt x="1014063" y="4588510"/>
                </a:cubicBezTo>
                <a:lnTo>
                  <a:pt x="1030253" y="4588235"/>
                </a:lnTo>
                <a:lnTo>
                  <a:pt x="1030253" y="4567106"/>
                </a:lnTo>
                <a:cubicBezTo>
                  <a:pt x="1020740" y="4566923"/>
                  <a:pt x="1013880" y="4565689"/>
                  <a:pt x="1009673" y="4563402"/>
                </a:cubicBezTo>
                <a:cubicBezTo>
                  <a:pt x="1005465" y="4561115"/>
                  <a:pt x="999063" y="4554484"/>
                  <a:pt x="990465" y="4543508"/>
                </a:cubicBezTo>
                <a:lnTo>
                  <a:pt x="944914" y="4476005"/>
                </a:lnTo>
                <a:lnTo>
                  <a:pt x="886466" y="4387922"/>
                </a:lnTo>
                <a:cubicBezTo>
                  <a:pt x="917931" y="4375136"/>
                  <a:pt x="940020" y="4360478"/>
                  <a:pt x="952734" y="4343947"/>
                </a:cubicBezTo>
                <a:cubicBezTo>
                  <a:pt x="965448" y="4327416"/>
                  <a:pt x="971805" y="4308191"/>
                  <a:pt x="971805" y="4286273"/>
                </a:cubicBezTo>
                <a:cubicBezTo>
                  <a:pt x="971805" y="4269103"/>
                  <a:pt x="967826" y="4254170"/>
                  <a:pt x="959869" y="4241475"/>
                </a:cubicBezTo>
                <a:cubicBezTo>
                  <a:pt x="951911" y="4228780"/>
                  <a:pt x="941118" y="4219555"/>
                  <a:pt x="927489" y="4213801"/>
                </a:cubicBezTo>
                <a:cubicBezTo>
                  <a:pt x="913861" y="4208047"/>
                  <a:pt x="892137" y="4205170"/>
                  <a:pt x="862319" y="4205170"/>
                </a:cubicBezTo>
                <a:lnTo>
                  <a:pt x="724844" y="4207091"/>
                </a:lnTo>
                <a:cubicBezTo>
                  <a:pt x="713867" y="4207091"/>
                  <a:pt x="689446" y="4206451"/>
                  <a:pt x="651578" y="4205170"/>
                </a:cubicBezTo>
                <a:close/>
                <a:moveTo>
                  <a:pt x="337802" y="4205170"/>
                </a:moveTo>
                <a:lnTo>
                  <a:pt x="337802" y="4228220"/>
                </a:lnTo>
                <a:cubicBezTo>
                  <a:pt x="360303" y="4229501"/>
                  <a:pt x="373108" y="4231148"/>
                  <a:pt x="376218" y="4233164"/>
                </a:cubicBezTo>
                <a:cubicBezTo>
                  <a:pt x="378231" y="4234261"/>
                  <a:pt x="379786" y="4236183"/>
                  <a:pt x="380883" y="4238930"/>
                </a:cubicBezTo>
                <a:cubicBezTo>
                  <a:pt x="383078" y="4244973"/>
                  <a:pt x="384633" y="4267812"/>
                  <a:pt x="385548" y="4307449"/>
                </a:cubicBezTo>
                <a:cubicBezTo>
                  <a:pt x="386463" y="4347086"/>
                  <a:pt x="386920" y="4384206"/>
                  <a:pt x="386920" y="4418809"/>
                </a:cubicBezTo>
                <a:cubicBezTo>
                  <a:pt x="386920" y="4465495"/>
                  <a:pt x="385822" y="4506688"/>
                  <a:pt x="383627" y="4542389"/>
                </a:cubicBezTo>
                <a:cubicBezTo>
                  <a:pt x="383078" y="4553190"/>
                  <a:pt x="381341" y="4559690"/>
                  <a:pt x="378414" y="4561888"/>
                </a:cubicBezTo>
                <a:cubicBezTo>
                  <a:pt x="374572" y="4565184"/>
                  <a:pt x="361035" y="4566923"/>
                  <a:pt x="337802" y="4567106"/>
                </a:cubicBezTo>
                <a:lnTo>
                  <a:pt x="337802" y="4590156"/>
                </a:lnTo>
                <a:cubicBezTo>
                  <a:pt x="382804" y="4588875"/>
                  <a:pt x="416647" y="4588235"/>
                  <a:pt x="439331" y="4588235"/>
                </a:cubicBezTo>
                <a:cubicBezTo>
                  <a:pt x="464942" y="4588235"/>
                  <a:pt x="492382" y="4588875"/>
                  <a:pt x="521651" y="4590156"/>
                </a:cubicBezTo>
                <a:lnTo>
                  <a:pt x="521651" y="4567106"/>
                </a:lnTo>
                <a:cubicBezTo>
                  <a:pt x="494760" y="4565646"/>
                  <a:pt x="479485" y="4564002"/>
                  <a:pt x="475826" y="4562176"/>
                </a:cubicBezTo>
                <a:cubicBezTo>
                  <a:pt x="473265" y="4560898"/>
                  <a:pt x="471344" y="4558980"/>
                  <a:pt x="470064" y="4556422"/>
                </a:cubicBezTo>
                <a:cubicBezTo>
                  <a:pt x="468234" y="4552406"/>
                  <a:pt x="466954" y="4537705"/>
                  <a:pt x="466222" y="4512320"/>
                </a:cubicBezTo>
                <a:lnTo>
                  <a:pt x="465124" y="4407130"/>
                </a:lnTo>
                <a:lnTo>
                  <a:pt x="501071" y="4406307"/>
                </a:lnTo>
                <a:cubicBezTo>
                  <a:pt x="527963" y="4406307"/>
                  <a:pt x="545799" y="4407496"/>
                  <a:pt x="554580" y="4409874"/>
                </a:cubicBezTo>
                <a:cubicBezTo>
                  <a:pt x="558055" y="4410789"/>
                  <a:pt x="560342" y="4412344"/>
                  <a:pt x="561440" y="4414539"/>
                </a:cubicBezTo>
                <a:cubicBezTo>
                  <a:pt x="563452" y="4418563"/>
                  <a:pt x="565190" y="4432466"/>
                  <a:pt x="566653" y="4456248"/>
                </a:cubicBezTo>
                <a:lnTo>
                  <a:pt x="590252" y="4456248"/>
                </a:lnTo>
                <a:cubicBezTo>
                  <a:pt x="589703" y="4423428"/>
                  <a:pt x="589428" y="4399501"/>
                  <a:pt x="589428" y="4384466"/>
                </a:cubicBezTo>
                <a:cubicBezTo>
                  <a:pt x="589428" y="4368514"/>
                  <a:pt x="589703" y="4352470"/>
                  <a:pt x="590252" y="4336334"/>
                </a:cubicBezTo>
                <a:lnTo>
                  <a:pt x="566653" y="4336334"/>
                </a:lnTo>
                <a:cubicBezTo>
                  <a:pt x="565373" y="4355488"/>
                  <a:pt x="563726" y="4366999"/>
                  <a:pt x="561714" y="4370866"/>
                </a:cubicBezTo>
                <a:cubicBezTo>
                  <a:pt x="560433" y="4373076"/>
                  <a:pt x="558330" y="4374549"/>
                  <a:pt x="555403" y="4375287"/>
                </a:cubicBezTo>
                <a:cubicBezTo>
                  <a:pt x="549732" y="4376576"/>
                  <a:pt x="532902" y="4377220"/>
                  <a:pt x="504913" y="4377220"/>
                </a:cubicBezTo>
                <a:cubicBezTo>
                  <a:pt x="489363" y="4377220"/>
                  <a:pt x="476101" y="4376946"/>
                  <a:pt x="465124" y="4376397"/>
                </a:cubicBezTo>
                <a:lnTo>
                  <a:pt x="465399" y="4363749"/>
                </a:lnTo>
                <a:lnTo>
                  <a:pt x="464850" y="4304637"/>
                </a:lnTo>
                <a:cubicBezTo>
                  <a:pt x="464850" y="4291805"/>
                  <a:pt x="465856" y="4269901"/>
                  <a:pt x="467868" y="4238922"/>
                </a:cubicBezTo>
                <a:cubicBezTo>
                  <a:pt x="485613" y="4237275"/>
                  <a:pt x="502443" y="4236452"/>
                  <a:pt x="518359" y="4236452"/>
                </a:cubicBezTo>
                <a:cubicBezTo>
                  <a:pt x="539945" y="4236452"/>
                  <a:pt x="556546" y="4237550"/>
                  <a:pt x="568162" y="4239745"/>
                </a:cubicBezTo>
                <a:cubicBezTo>
                  <a:pt x="579779" y="4241940"/>
                  <a:pt x="586547" y="4244090"/>
                  <a:pt x="588468" y="4246193"/>
                </a:cubicBezTo>
                <a:cubicBezTo>
                  <a:pt x="590389" y="4248297"/>
                  <a:pt x="591624" y="4254014"/>
                  <a:pt x="592173" y="4263343"/>
                </a:cubicBezTo>
                <a:lnTo>
                  <a:pt x="594368" y="4292704"/>
                </a:lnTo>
                <a:lnTo>
                  <a:pt x="617418" y="4292704"/>
                </a:lnTo>
                <a:cubicBezTo>
                  <a:pt x="618332" y="4261726"/>
                  <a:pt x="620710" y="4234799"/>
                  <a:pt x="624552" y="4211923"/>
                </a:cubicBezTo>
                <a:lnTo>
                  <a:pt x="621808" y="4206251"/>
                </a:lnTo>
                <a:cubicBezTo>
                  <a:pt x="611015" y="4205530"/>
                  <a:pt x="599673" y="4205170"/>
                  <a:pt x="587782" y="4205170"/>
                </a:cubicBezTo>
                <a:cubicBezTo>
                  <a:pt x="571135" y="4205170"/>
                  <a:pt x="550647" y="4205373"/>
                  <a:pt x="526316" y="4205779"/>
                </a:cubicBezTo>
                <a:cubicBezTo>
                  <a:pt x="489363" y="4206288"/>
                  <a:pt x="454057" y="4206542"/>
                  <a:pt x="420397" y="4206542"/>
                </a:cubicBezTo>
                <a:cubicBezTo>
                  <a:pt x="397347" y="4206542"/>
                  <a:pt x="369816" y="4206085"/>
                  <a:pt x="337802" y="4205170"/>
                </a:cubicBezTo>
                <a:close/>
                <a:moveTo>
                  <a:pt x="1280675" y="4199957"/>
                </a:moveTo>
                <a:cubicBezTo>
                  <a:pt x="1232197" y="4199957"/>
                  <a:pt x="1192546" y="4207914"/>
                  <a:pt x="1161722" y="4223830"/>
                </a:cubicBezTo>
                <a:cubicBezTo>
                  <a:pt x="1130897" y="4239745"/>
                  <a:pt x="1106796" y="4262566"/>
                  <a:pt x="1089417" y="4292293"/>
                </a:cubicBezTo>
                <a:cubicBezTo>
                  <a:pt x="1072038" y="4322020"/>
                  <a:pt x="1063348" y="4358104"/>
                  <a:pt x="1063348" y="4400544"/>
                </a:cubicBezTo>
                <a:cubicBezTo>
                  <a:pt x="1063348" y="4461279"/>
                  <a:pt x="1081276" y="4508979"/>
                  <a:pt x="1117131" y="4543645"/>
                </a:cubicBezTo>
                <a:cubicBezTo>
                  <a:pt x="1152987" y="4578311"/>
                  <a:pt x="1204666" y="4595644"/>
                  <a:pt x="1272168" y="4595644"/>
                </a:cubicBezTo>
                <a:cubicBezTo>
                  <a:pt x="1316804" y="4595644"/>
                  <a:pt x="1355083" y="4587092"/>
                  <a:pt x="1387005" y="4569988"/>
                </a:cubicBezTo>
                <a:cubicBezTo>
                  <a:pt x="1418927" y="4552883"/>
                  <a:pt x="1443670" y="4528736"/>
                  <a:pt x="1461231" y="4497545"/>
                </a:cubicBezTo>
                <a:cubicBezTo>
                  <a:pt x="1478793" y="4466355"/>
                  <a:pt x="1487574" y="4429357"/>
                  <a:pt x="1487574" y="4386550"/>
                </a:cubicBezTo>
                <a:cubicBezTo>
                  <a:pt x="1487574" y="4347036"/>
                  <a:pt x="1479570" y="4313696"/>
                  <a:pt x="1463564" y="4286530"/>
                </a:cubicBezTo>
                <a:cubicBezTo>
                  <a:pt x="1447557" y="4259365"/>
                  <a:pt x="1424736" y="4238144"/>
                  <a:pt x="1395100" y="4222869"/>
                </a:cubicBezTo>
                <a:cubicBezTo>
                  <a:pt x="1365465" y="4207594"/>
                  <a:pt x="1327323" y="4199957"/>
                  <a:pt x="1280675" y="4199957"/>
                </a:cubicBezTo>
                <a:close/>
                <a:moveTo>
                  <a:pt x="687389" y="3165098"/>
                </a:moveTo>
                <a:lnTo>
                  <a:pt x="858541" y="3165098"/>
                </a:lnTo>
                <a:cubicBezTo>
                  <a:pt x="917576" y="3165098"/>
                  <a:pt x="958876" y="3174896"/>
                  <a:pt x="982441" y="3194492"/>
                </a:cubicBezTo>
                <a:cubicBezTo>
                  <a:pt x="1006005" y="3214087"/>
                  <a:pt x="1017787" y="3240008"/>
                  <a:pt x="1017787" y="3272254"/>
                </a:cubicBezTo>
                <a:cubicBezTo>
                  <a:pt x="1017787" y="3306981"/>
                  <a:pt x="1005881" y="3334638"/>
                  <a:pt x="982069" y="3355226"/>
                </a:cubicBezTo>
                <a:cubicBezTo>
                  <a:pt x="958256" y="3375814"/>
                  <a:pt x="917328" y="3386108"/>
                  <a:pt x="859285" y="3386108"/>
                </a:cubicBezTo>
                <a:lnTo>
                  <a:pt x="687389" y="3386108"/>
                </a:lnTo>
                <a:close/>
                <a:moveTo>
                  <a:pt x="6713366" y="2812375"/>
                </a:moveTo>
                <a:lnTo>
                  <a:pt x="6833778" y="3204538"/>
                </a:lnTo>
                <a:lnTo>
                  <a:pt x="6594211" y="3204538"/>
                </a:lnTo>
                <a:close/>
                <a:moveTo>
                  <a:pt x="1979440" y="2812375"/>
                </a:moveTo>
                <a:lnTo>
                  <a:pt x="2099853" y="3204538"/>
                </a:lnTo>
                <a:lnTo>
                  <a:pt x="1860285" y="3204538"/>
                </a:lnTo>
                <a:close/>
                <a:moveTo>
                  <a:pt x="7755684" y="2776657"/>
                </a:moveTo>
                <a:lnTo>
                  <a:pt x="7839772" y="2776657"/>
                </a:lnTo>
                <a:cubicBezTo>
                  <a:pt x="7927085" y="2776657"/>
                  <a:pt x="7989592" y="2797989"/>
                  <a:pt x="8027295" y="2840653"/>
                </a:cubicBezTo>
                <a:cubicBezTo>
                  <a:pt x="8064998" y="2883317"/>
                  <a:pt x="8083850" y="2962444"/>
                  <a:pt x="8083850" y="3078034"/>
                </a:cubicBezTo>
                <a:cubicBezTo>
                  <a:pt x="8083850" y="3165346"/>
                  <a:pt x="8075416" y="3228474"/>
                  <a:pt x="8058549" y="3267417"/>
                </a:cubicBezTo>
                <a:cubicBezTo>
                  <a:pt x="8041682" y="3306361"/>
                  <a:pt x="8018366" y="3333646"/>
                  <a:pt x="7988600" y="3349273"/>
                </a:cubicBezTo>
                <a:cubicBezTo>
                  <a:pt x="7958834" y="3364900"/>
                  <a:pt x="7908729" y="3372714"/>
                  <a:pt x="7838284" y="3372714"/>
                </a:cubicBezTo>
                <a:lnTo>
                  <a:pt x="7755684" y="3372714"/>
                </a:lnTo>
                <a:close/>
                <a:moveTo>
                  <a:pt x="687389" y="2750612"/>
                </a:moveTo>
                <a:lnTo>
                  <a:pt x="836217" y="2750612"/>
                </a:lnTo>
                <a:cubicBezTo>
                  <a:pt x="887315" y="2750612"/>
                  <a:pt x="923158" y="2759542"/>
                  <a:pt x="943745" y="2777401"/>
                </a:cubicBezTo>
                <a:cubicBezTo>
                  <a:pt x="964333" y="2795260"/>
                  <a:pt x="974627" y="2820065"/>
                  <a:pt x="974627" y="2851815"/>
                </a:cubicBezTo>
                <a:cubicBezTo>
                  <a:pt x="974627" y="2886045"/>
                  <a:pt x="964333" y="2912214"/>
                  <a:pt x="943745" y="2930322"/>
                </a:cubicBezTo>
                <a:cubicBezTo>
                  <a:pt x="923158" y="2948429"/>
                  <a:pt x="886571" y="2957483"/>
                  <a:pt x="833985" y="2957483"/>
                </a:cubicBezTo>
                <a:lnTo>
                  <a:pt x="687389" y="2957483"/>
                </a:lnTo>
                <a:close/>
                <a:moveTo>
                  <a:pt x="10806511" y="2529602"/>
                </a:moveTo>
                <a:lnTo>
                  <a:pt x="10806511" y="3620512"/>
                </a:lnTo>
                <a:lnTo>
                  <a:pt x="11143607" y="3620512"/>
                </a:lnTo>
                <a:lnTo>
                  <a:pt x="11143607" y="3179237"/>
                </a:lnTo>
                <a:lnTo>
                  <a:pt x="11511956" y="3179237"/>
                </a:lnTo>
                <a:lnTo>
                  <a:pt x="11511956" y="3620512"/>
                </a:lnTo>
                <a:lnTo>
                  <a:pt x="11850540" y="3620512"/>
                </a:lnTo>
                <a:lnTo>
                  <a:pt x="11850540" y="2529602"/>
                </a:lnTo>
                <a:lnTo>
                  <a:pt x="11511956" y="2529602"/>
                </a:lnTo>
                <a:lnTo>
                  <a:pt x="11511956" y="2911346"/>
                </a:lnTo>
                <a:lnTo>
                  <a:pt x="11143607" y="2911346"/>
                </a:lnTo>
                <a:lnTo>
                  <a:pt x="11143607" y="2529602"/>
                </a:lnTo>
                <a:close/>
                <a:moveTo>
                  <a:pt x="8594479" y="2529602"/>
                </a:moveTo>
                <a:lnTo>
                  <a:pt x="8594479" y="3620512"/>
                </a:lnTo>
                <a:lnTo>
                  <a:pt x="9514237" y="3620512"/>
                </a:lnTo>
                <a:lnTo>
                  <a:pt x="9514237" y="3373458"/>
                </a:lnTo>
                <a:lnTo>
                  <a:pt x="8932319" y="3373458"/>
                </a:lnTo>
                <a:lnTo>
                  <a:pt x="8932319" y="3158401"/>
                </a:lnTo>
                <a:lnTo>
                  <a:pt x="9456938" y="3158401"/>
                </a:lnTo>
                <a:lnTo>
                  <a:pt x="9456938" y="2935903"/>
                </a:lnTo>
                <a:lnTo>
                  <a:pt x="8932319" y="2935903"/>
                </a:lnTo>
                <a:lnTo>
                  <a:pt x="8932319" y="2762518"/>
                </a:lnTo>
                <a:lnTo>
                  <a:pt x="9497866" y="2762518"/>
                </a:lnTo>
                <a:lnTo>
                  <a:pt x="9497866" y="2529602"/>
                </a:lnTo>
                <a:close/>
                <a:moveTo>
                  <a:pt x="7418588" y="2529602"/>
                </a:moveTo>
                <a:lnTo>
                  <a:pt x="7418588" y="3620512"/>
                </a:lnTo>
                <a:lnTo>
                  <a:pt x="7919395" y="3620512"/>
                </a:lnTo>
                <a:cubicBezTo>
                  <a:pt x="7979422" y="3620512"/>
                  <a:pt x="8046395" y="3610590"/>
                  <a:pt x="8120313" y="3590747"/>
                </a:cubicBezTo>
                <a:cubicBezTo>
                  <a:pt x="8174387" y="3576360"/>
                  <a:pt x="8224989" y="3547462"/>
                  <a:pt x="8272118" y="3504054"/>
                </a:cubicBezTo>
                <a:cubicBezTo>
                  <a:pt x="8319247" y="3460646"/>
                  <a:pt x="8356082" y="3406820"/>
                  <a:pt x="8382623" y="3342576"/>
                </a:cubicBezTo>
                <a:cubicBezTo>
                  <a:pt x="8409163" y="3278332"/>
                  <a:pt x="8422434" y="3187918"/>
                  <a:pt x="8422434" y="3071337"/>
                </a:cubicBezTo>
                <a:cubicBezTo>
                  <a:pt x="8422434" y="2996922"/>
                  <a:pt x="8413504" y="2926477"/>
                  <a:pt x="8395645" y="2860000"/>
                </a:cubicBezTo>
                <a:cubicBezTo>
                  <a:pt x="8377786" y="2793524"/>
                  <a:pt x="8349012" y="2735233"/>
                  <a:pt x="8309325" y="2685127"/>
                </a:cubicBezTo>
                <a:cubicBezTo>
                  <a:pt x="8269637" y="2635022"/>
                  <a:pt x="8219408" y="2596575"/>
                  <a:pt x="8158636" y="2569786"/>
                </a:cubicBezTo>
                <a:cubicBezTo>
                  <a:pt x="8097865" y="2542997"/>
                  <a:pt x="8018117" y="2529602"/>
                  <a:pt x="7919395" y="2529602"/>
                </a:cubicBezTo>
                <a:close/>
                <a:moveTo>
                  <a:pt x="6533656" y="2529602"/>
                </a:moveTo>
                <a:lnTo>
                  <a:pt x="6123635" y="3620512"/>
                </a:lnTo>
                <a:lnTo>
                  <a:pt x="6467823" y="3620512"/>
                </a:lnTo>
                <a:lnTo>
                  <a:pt x="6520994" y="3440430"/>
                </a:lnTo>
                <a:lnTo>
                  <a:pt x="6903704" y="3440430"/>
                </a:lnTo>
                <a:lnTo>
                  <a:pt x="6958282" y="3620512"/>
                </a:lnTo>
                <a:lnTo>
                  <a:pt x="7311283" y="3620512"/>
                </a:lnTo>
                <a:lnTo>
                  <a:pt x="6901355" y="2529602"/>
                </a:lnTo>
                <a:close/>
                <a:moveTo>
                  <a:pt x="5213849" y="2529602"/>
                </a:moveTo>
                <a:lnTo>
                  <a:pt x="5213849" y="3620512"/>
                </a:lnTo>
                <a:lnTo>
                  <a:pt x="6077053" y="3620512"/>
                </a:lnTo>
                <a:lnTo>
                  <a:pt x="6077053" y="3351877"/>
                </a:lnTo>
                <a:lnTo>
                  <a:pt x="5550944" y="3351877"/>
                </a:lnTo>
                <a:lnTo>
                  <a:pt x="5550944" y="2529602"/>
                </a:lnTo>
                <a:close/>
                <a:moveTo>
                  <a:pt x="2682431" y="2529602"/>
                </a:moveTo>
                <a:lnTo>
                  <a:pt x="2682431" y="3620512"/>
                </a:lnTo>
                <a:lnTo>
                  <a:pt x="2999435" y="3620512"/>
                </a:lnTo>
                <a:lnTo>
                  <a:pt x="2999435" y="3021525"/>
                </a:lnTo>
                <a:lnTo>
                  <a:pt x="3407968" y="3620512"/>
                </a:lnTo>
                <a:lnTo>
                  <a:pt x="3725715" y="3620512"/>
                </a:lnTo>
                <a:lnTo>
                  <a:pt x="3725715" y="2529602"/>
                </a:lnTo>
                <a:lnTo>
                  <a:pt x="3407968" y="2529602"/>
                </a:lnTo>
                <a:lnTo>
                  <a:pt x="3407968" y="3133147"/>
                </a:lnTo>
                <a:lnTo>
                  <a:pt x="2997202" y="2529602"/>
                </a:lnTo>
                <a:close/>
                <a:moveTo>
                  <a:pt x="1799730" y="2529602"/>
                </a:moveTo>
                <a:lnTo>
                  <a:pt x="1389709" y="3620512"/>
                </a:lnTo>
                <a:lnTo>
                  <a:pt x="1733897" y="3620512"/>
                </a:lnTo>
                <a:lnTo>
                  <a:pt x="1787068" y="3440430"/>
                </a:lnTo>
                <a:lnTo>
                  <a:pt x="2169778" y="3440430"/>
                </a:lnTo>
                <a:lnTo>
                  <a:pt x="2224357" y="3620512"/>
                </a:lnTo>
                <a:lnTo>
                  <a:pt x="2577358" y="3620512"/>
                </a:lnTo>
                <a:lnTo>
                  <a:pt x="2167430" y="2529602"/>
                </a:lnTo>
                <a:close/>
                <a:moveTo>
                  <a:pt x="347317" y="2529602"/>
                </a:moveTo>
                <a:lnTo>
                  <a:pt x="347317" y="3620512"/>
                </a:lnTo>
                <a:lnTo>
                  <a:pt x="929234" y="3620512"/>
                </a:lnTo>
                <a:cubicBezTo>
                  <a:pt x="954039" y="3620512"/>
                  <a:pt x="1004393" y="3615551"/>
                  <a:pt x="1080295" y="3605629"/>
                </a:cubicBezTo>
                <a:cubicBezTo>
                  <a:pt x="1137346" y="3598188"/>
                  <a:pt x="1180010" y="3586282"/>
                  <a:pt x="1208287" y="3569911"/>
                </a:cubicBezTo>
                <a:cubicBezTo>
                  <a:pt x="1253928" y="3543618"/>
                  <a:pt x="1289895" y="3507899"/>
                  <a:pt x="1316188" y="3462754"/>
                </a:cubicBezTo>
                <a:cubicBezTo>
                  <a:pt x="1342481" y="3417610"/>
                  <a:pt x="1355627" y="3366760"/>
                  <a:pt x="1355627" y="3310206"/>
                </a:cubicBezTo>
                <a:cubicBezTo>
                  <a:pt x="1355627" y="3240752"/>
                  <a:pt x="1337148" y="3183082"/>
                  <a:pt x="1300189" y="3137193"/>
                </a:cubicBezTo>
                <a:cubicBezTo>
                  <a:pt x="1263230" y="3091304"/>
                  <a:pt x="1205559" y="3058934"/>
                  <a:pt x="1127176" y="3040082"/>
                </a:cubicBezTo>
                <a:cubicBezTo>
                  <a:pt x="1178770" y="3022223"/>
                  <a:pt x="1217961" y="2997915"/>
                  <a:pt x="1244750" y="2967157"/>
                </a:cubicBezTo>
                <a:cubicBezTo>
                  <a:pt x="1284934" y="2921020"/>
                  <a:pt x="1305025" y="2865706"/>
                  <a:pt x="1305025" y="2801213"/>
                </a:cubicBezTo>
                <a:cubicBezTo>
                  <a:pt x="1305025" y="2724319"/>
                  <a:pt x="1276872" y="2659827"/>
                  <a:pt x="1220566" y="2607737"/>
                </a:cubicBezTo>
                <a:cubicBezTo>
                  <a:pt x="1164259" y="2555647"/>
                  <a:pt x="1083520" y="2529602"/>
                  <a:pt x="978348" y="2529602"/>
                </a:cubicBezTo>
                <a:close/>
                <a:moveTo>
                  <a:pt x="10145863" y="2510998"/>
                </a:moveTo>
                <a:cubicBezTo>
                  <a:pt x="10032258" y="2510998"/>
                  <a:pt x="9942837" y="2525261"/>
                  <a:pt x="9877600" y="2553787"/>
                </a:cubicBezTo>
                <a:cubicBezTo>
                  <a:pt x="9812365" y="2582312"/>
                  <a:pt x="9763499" y="2621503"/>
                  <a:pt x="9731005" y="2671361"/>
                </a:cubicBezTo>
                <a:cubicBezTo>
                  <a:pt x="9698511" y="2721218"/>
                  <a:pt x="9682264" y="2774176"/>
                  <a:pt x="9682264" y="2830235"/>
                </a:cubicBezTo>
                <a:cubicBezTo>
                  <a:pt x="9682264" y="2915563"/>
                  <a:pt x="9714014" y="2985760"/>
                  <a:pt x="9777513" y="3040827"/>
                </a:cubicBezTo>
                <a:cubicBezTo>
                  <a:pt x="9840518" y="3095893"/>
                  <a:pt x="9945938" y="3140045"/>
                  <a:pt x="10093773" y="3173284"/>
                </a:cubicBezTo>
                <a:cubicBezTo>
                  <a:pt x="10184063" y="3193127"/>
                  <a:pt x="10241609" y="3214211"/>
                  <a:pt x="10266414" y="3236536"/>
                </a:cubicBezTo>
                <a:cubicBezTo>
                  <a:pt x="10291219" y="3258860"/>
                  <a:pt x="10303621" y="3284161"/>
                  <a:pt x="10303621" y="3312438"/>
                </a:cubicBezTo>
                <a:cubicBezTo>
                  <a:pt x="10303621" y="3342204"/>
                  <a:pt x="10290598" y="3368373"/>
                  <a:pt x="10264553" y="3390945"/>
                </a:cubicBezTo>
                <a:cubicBezTo>
                  <a:pt x="10238508" y="3413517"/>
                  <a:pt x="10201426" y="3424803"/>
                  <a:pt x="10153304" y="3424803"/>
                </a:cubicBezTo>
                <a:cubicBezTo>
                  <a:pt x="10088813" y="3424803"/>
                  <a:pt x="10039203" y="3402727"/>
                  <a:pt x="10004476" y="3358575"/>
                </a:cubicBezTo>
                <a:cubicBezTo>
                  <a:pt x="9983145" y="3331290"/>
                  <a:pt x="9969006" y="3291602"/>
                  <a:pt x="9962060" y="3239512"/>
                </a:cubicBezTo>
                <a:lnTo>
                  <a:pt x="9641336" y="3259604"/>
                </a:lnTo>
                <a:cubicBezTo>
                  <a:pt x="9650762" y="3369737"/>
                  <a:pt x="9691194" y="3460522"/>
                  <a:pt x="9762631" y="3531959"/>
                </a:cubicBezTo>
                <a:cubicBezTo>
                  <a:pt x="9834068" y="3603397"/>
                  <a:pt x="9962557" y="3639116"/>
                  <a:pt x="10148095" y="3639116"/>
                </a:cubicBezTo>
                <a:cubicBezTo>
                  <a:pt x="10253763" y="3639116"/>
                  <a:pt x="10341324" y="3623861"/>
                  <a:pt x="10410777" y="3593351"/>
                </a:cubicBezTo>
                <a:cubicBezTo>
                  <a:pt x="10480231" y="3562841"/>
                  <a:pt x="10534304" y="3518069"/>
                  <a:pt x="10573000" y="3459034"/>
                </a:cubicBezTo>
                <a:cubicBezTo>
                  <a:pt x="10611695" y="3399999"/>
                  <a:pt x="10631043" y="3335506"/>
                  <a:pt x="10631043" y="3265557"/>
                </a:cubicBezTo>
                <a:cubicBezTo>
                  <a:pt x="10631043" y="3206026"/>
                  <a:pt x="10616532" y="3152200"/>
                  <a:pt x="10587510" y="3104079"/>
                </a:cubicBezTo>
                <a:cubicBezTo>
                  <a:pt x="10558489" y="3055958"/>
                  <a:pt x="10512105" y="3015650"/>
                  <a:pt x="10448356" y="2983156"/>
                </a:cubicBezTo>
                <a:cubicBezTo>
                  <a:pt x="10384609" y="2950662"/>
                  <a:pt x="10279064" y="2918540"/>
                  <a:pt x="10131724" y="2886790"/>
                </a:cubicBezTo>
                <a:cubicBezTo>
                  <a:pt x="10072193" y="2874387"/>
                  <a:pt x="10034491" y="2860993"/>
                  <a:pt x="10018615" y="2846606"/>
                </a:cubicBezTo>
                <a:cubicBezTo>
                  <a:pt x="10002244" y="2832715"/>
                  <a:pt x="9994058" y="2817088"/>
                  <a:pt x="9994058" y="2799725"/>
                </a:cubicBezTo>
                <a:cubicBezTo>
                  <a:pt x="9994058" y="2775913"/>
                  <a:pt x="10003981" y="2755697"/>
                  <a:pt x="10023824" y="2739078"/>
                </a:cubicBezTo>
                <a:cubicBezTo>
                  <a:pt x="10043668" y="2722458"/>
                  <a:pt x="10073186" y="2714149"/>
                  <a:pt x="10112377" y="2714149"/>
                </a:cubicBezTo>
                <a:cubicBezTo>
                  <a:pt x="10160002" y="2714149"/>
                  <a:pt x="10197333" y="2725311"/>
                  <a:pt x="10224370" y="2747635"/>
                </a:cubicBezTo>
                <a:cubicBezTo>
                  <a:pt x="10251408" y="2769959"/>
                  <a:pt x="10269143" y="2805678"/>
                  <a:pt x="10277576" y="2854791"/>
                </a:cubicBezTo>
                <a:lnTo>
                  <a:pt x="10595324" y="2836188"/>
                </a:lnTo>
                <a:cubicBezTo>
                  <a:pt x="10581434" y="2723079"/>
                  <a:pt x="10537902" y="2640603"/>
                  <a:pt x="10464727" y="2588761"/>
                </a:cubicBezTo>
                <a:cubicBezTo>
                  <a:pt x="10391554" y="2536919"/>
                  <a:pt x="10285266" y="2510998"/>
                  <a:pt x="10145863" y="2510998"/>
                </a:cubicBezTo>
                <a:close/>
                <a:moveTo>
                  <a:pt x="4493222" y="2510998"/>
                </a:moveTo>
                <a:cubicBezTo>
                  <a:pt x="4368207" y="2510998"/>
                  <a:pt x="4268742" y="2528610"/>
                  <a:pt x="4194822" y="2563833"/>
                </a:cubicBezTo>
                <a:cubicBezTo>
                  <a:pt x="4100069" y="2609473"/>
                  <a:pt x="4028135" y="2676322"/>
                  <a:pt x="3979022" y="2764378"/>
                </a:cubicBezTo>
                <a:cubicBezTo>
                  <a:pt x="3929908" y="2852435"/>
                  <a:pt x="3905351" y="2955995"/>
                  <a:pt x="3905351" y="3075057"/>
                </a:cubicBezTo>
                <a:cubicBezTo>
                  <a:pt x="3905351" y="3188166"/>
                  <a:pt x="3927800" y="3288378"/>
                  <a:pt x="3972695" y="3375690"/>
                </a:cubicBezTo>
                <a:cubicBezTo>
                  <a:pt x="4017592" y="3463002"/>
                  <a:pt x="4080845" y="3528735"/>
                  <a:pt x="4162452" y="3572887"/>
                </a:cubicBezTo>
                <a:cubicBezTo>
                  <a:pt x="4244060" y="3617039"/>
                  <a:pt x="4349603" y="3639116"/>
                  <a:pt x="4479084" y="3639116"/>
                </a:cubicBezTo>
                <a:cubicBezTo>
                  <a:pt x="4584256" y="3639116"/>
                  <a:pt x="4675165" y="3626837"/>
                  <a:pt x="4751812" y="3602281"/>
                </a:cubicBezTo>
                <a:cubicBezTo>
                  <a:pt x="4828458" y="3577724"/>
                  <a:pt x="4916639" y="3531463"/>
                  <a:pt x="5016354" y="3463499"/>
                </a:cubicBezTo>
                <a:lnTo>
                  <a:pt x="5016354" y="2998411"/>
                </a:lnTo>
                <a:lnTo>
                  <a:pt x="4495455" y="2998411"/>
                </a:lnTo>
                <a:lnTo>
                  <a:pt x="4495455" y="3225374"/>
                </a:lnTo>
                <a:lnTo>
                  <a:pt x="4720930" y="3225374"/>
                </a:lnTo>
                <a:lnTo>
                  <a:pt x="4720930" y="3328065"/>
                </a:lnTo>
                <a:cubicBezTo>
                  <a:pt x="4676778" y="3354358"/>
                  <a:pt x="4637586" y="3372961"/>
                  <a:pt x="4603356" y="3383875"/>
                </a:cubicBezTo>
                <a:cubicBezTo>
                  <a:pt x="4569125" y="3394790"/>
                  <a:pt x="4533159" y="3400247"/>
                  <a:pt x="4495455" y="3400247"/>
                </a:cubicBezTo>
                <a:cubicBezTo>
                  <a:pt x="4416080" y="3400247"/>
                  <a:pt x="4354193" y="3374946"/>
                  <a:pt x="4309792" y="3324344"/>
                </a:cubicBezTo>
                <a:cubicBezTo>
                  <a:pt x="4265392" y="3273743"/>
                  <a:pt x="4243192" y="3189407"/>
                  <a:pt x="4243192" y="3071337"/>
                </a:cubicBezTo>
                <a:cubicBezTo>
                  <a:pt x="4243192" y="2960211"/>
                  <a:pt x="4265144" y="2878976"/>
                  <a:pt x="4309048" y="2827631"/>
                </a:cubicBezTo>
                <a:cubicBezTo>
                  <a:pt x="4352952" y="2776285"/>
                  <a:pt x="4411863" y="2750612"/>
                  <a:pt x="4485781" y="2750612"/>
                </a:cubicBezTo>
                <a:cubicBezTo>
                  <a:pt x="4535391" y="2750612"/>
                  <a:pt x="4576194" y="2761526"/>
                  <a:pt x="4608192" y="2783354"/>
                </a:cubicBezTo>
                <a:cubicBezTo>
                  <a:pt x="4640190" y="2805182"/>
                  <a:pt x="4662887" y="2836684"/>
                  <a:pt x="4676281" y="2877860"/>
                </a:cubicBezTo>
                <a:lnTo>
                  <a:pt x="5001471" y="2819817"/>
                </a:lnTo>
                <a:cubicBezTo>
                  <a:pt x="4981627" y="2749372"/>
                  <a:pt x="4951985" y="2691205"/>
                  <a:pt x="4912546" y="2645316"/>
                </a:cubicBezTo>
                <a:cubicBezTo>
                  <a:pt x="4873106" y="2599427"/>
                  <a:pt x="4823497" y="2565569"/>
                  <a:pt x="4763718" y="2543741"/>
                </a:cubicBezTo>
                <a:cubicBezTo>
                  <a:pt x="4703939" y="2521912"/>
                  <a:pt x="4613774" y="2510998"/>
                  <a:pt x="4493222" y="2510998"/>
                </a:cubicBezTo>
                <a:close/>
                <a:moveTo>
                  <a:pt x="0" y="0"/>
                </a:moveTo>
                <a:lnTo>
                  <a:pt x="12192000" y="0"/>
                </a:lnTo>
                <a:lnTo>
                  <a:pt x="12192000" y="6857999"/>
                </a:lnTo>
                <a:lnTo>
                  <a:pt x="0" y="6857999"/>
                </a:lnTo>
                <a:close/>
              </a:path>
            </a:pathLst>
          </a:custGeom>
          <a:solidFill>
            <a:schemeClr val="tx1">
              <a:lumMod val="95000"/>
              <a:lumOff val="5000"/>
              <a:alpha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2" name="TextBox 1">
            <a:extLst>
              <a:ext uri="{FF2B5EF4-FFF2-40B4-BE49-F238E27FC236}">
                <a16:creationId xmlns:a16="http://schemas.microsoft.com/office/drawing/2014/main" id="{678D5744-737C-BD15-AA63-BC14CEEF37AD}"/>
              </a:ext>
            </a:extLst>
          </p:cNvPr>
          <p:cNvSpPr txBox="1"/>
          <p:nvPr/>
        </p:nvSpPr>
        <p:spPr>
          <a:xfrm>
            <a:off x="10014915" y="6285340"/>
            <a:ext cx="3122644" cy="369332"/>
          </a:xfrm>
          <a:prstGeom prst="rect">
            <a:avLst/>
          </a:prstGeom>
          <a:noFill/>
        </p:spPr>
        <p:txBody>
          <a:bodyPr wrap="square" lIns="91440" tIns="45720" rIns="91440" bIns="45720" rtlCol="0" anchor="t">
            <a:spAutoFit/>
          </a:bodyPr>
          <a:lstStyle/>
          <a:p>
            <a:r>
              <a:rPr lang="en-US" dirty="0">
                <a:solidFill>
                  <a:schemeClr val="bg1"/>
                </a:solidFill>
              </a:rPr>
              <a:t>By:  Adnan Khan</a:t>
            </a:r>
            <a:endParaRPr lang="en-IN" dirty="0">
              <a:solidFill>
                <a:schemeClr val="bg1"/>
              </a:solidFill>
            </a:endParaRPr>
          </a:p>
        </p:txBody>
      </p:sp>
    </p:spTree>
    <p:extLst>
      <p:ext uri="{BB962C8B-B14F-4D97-AF65-F5344CB8AC3E}">
        <p14:creationId xmlns:p14="http://schemas.microsoft.com/office/powerpoint/2010/main" val="11483569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0000"/>
            <a:lum/>
          </a:blip>
          <a:srcRect/>
          <a:stretch>
            <a:fillRect l="-6000" r="-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394B97-8369-32BD-35E6-82FBFCC28826}"/>
              </a:ext>
            </a:extLst>
          </p:cNvPr>
          <p:cNvSpPr>
            <a:spLocks noGrp="1"/>
          </p:cNvSpPr>
          <p:nvPr>
            <p:ph type="title"/>
          </p:nvPr>
        </p:nvSpPr>
        <p:spPr>
          <a:xfrm>
            <a:off x="612648" y="548640"/>
            <a:ext cx="10653578" cy="557163"/>
          </a:xfrm>
        </p:spPr>
        <p:txBody>
          <a:bodyPr>
            <a:normAutofit fontScale="90000"/>
          </a:bodyPr>
          <a:lstStyle/>
          <a:p>
            <a:r>
              <a:rPr lang="en-US"/>
              <a:t>DISEASE PATTERN: TOP 10 CAUSES OF DEATH</a:t>
            </a:r>
          </a:p>
        </p:txBody>
      </p:sp>
      <p:grpSp>
        <p:nvGrpSpPr>
          <p:cNvPr id="31" name="Group 30">
            <a:extLst>
              <a:ext uri="{FF2B5EF4-FFF2-40B4-BE49-F238E27FC236}">
                <a16:creationId xmlns:a16="http://schemas.microsoft.com/office/drawing/2014/main" id="{EF6E98DD-1580-503B-9C08-07A0BFDAF4A6}"/>
              </a:ext>
            </a:extLst>
          </p:cNvPr>
          <p:cNvGrpSpPr/>
          <p:nvPr/>
        </p:nvGrpSpPr>
        <p:grpSpPr>
          <a:xfrm>
            <a:off x="378372" y="1887334"/>
            <a:ext cx="11552825" cy="3608660"/>
            <a:chOff x="378372" y="1887334"/>
            <a:chExt cx="11552825" cy="3608660"/>
          </a:xfrm>
        </p:grpSpPr>
        <p:sp>
          <p:nvSpPr>
            <p:cNvPr id="24" name="Freeform: Shape 23">
              <a:extLst>
                <a:ext uri="{FF2B5EF4-FFF2-40B4-BE49-F238E27FC236}">
                  <a16:creationId xmlns:a16="http://schemas.microsoft.com/office/drawing/2014/main" id="{B69B24FA-06EC-50A1-D7D0-80C319F91FCA}"/>
                </a:ext>
              </a:extLst>
            </p:cNvPr>
            <p:cNvSpPr/>
            <p:nvPr/>
          </p:nvSpPr>
          <p:spPr>
            <a:xfrm>
              <a:off x="378372" y="1887334"/>
              <a:ext cx="2066959" cy="2066994"/>
            </a:xfrm>
            <a:custGeom>
              <a:avLst/>
              <a:gdLst>
                <a:gd name="connsiteX0" fmla="*/ 0 w 2066959"/>
                <a:gd name="connsiteY0" fmla="*/ 1033497 h 2066994"/>
                <a:gd name="connsiteX1" fmla="*/ 1033480 w 2066959"/>
                <a:gd name="connsiteY1" fmla="*/ 0 h 2066994"/>
                <a:gd name="connsiteX2" fmla="*/ 2066960 w 2066959"/>
                <a:gd name="connsiteY2" fmla="*/ 1033497 h 2066994"/>
                <a:gd name="connsiteX3" fmla="*/ 1033480 w 2066959"/>
                <a:gd name="connsiteY3" fmla="*/ 2066994 h 2066994"/>
                <a:gd name="connsiteX4" fmla="*/ 0 w 2066959"/>
                <a:gd name="connsiteY4" fmla="*/ 1033497 h 20669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6959" h="2066994">
                  <a:moveTo>
                    <a:pt x="0" y="1033497"/>
                  </a:moveTo>
                  <a:cubicBezTo>
                    <a:pt x="0" y="462712"/>
                    <a:pt x="462705" y="0"/>
                    <a:pt x="1033480" y="0"/>
                  </a:cubicBezTo>
                  <a:cubicBezTo>
                    <a:pt x="1604255" y="0"/>
                    <a:pt x="2066960" y="462712"/>
                    <a:pt x="2066960" y="1033497"/>
                  </a:cubicBezTo>
                  <a:cubicBezTo>
                    <a:pt x="2066960" y="1604282"/>
                    <a:pt x="1604255" y="2066994"/>
                    <a:pt x="1033480" y="2066994"/>
                  </a:cubicBezTo>
                  <a:cubicBezTo>
                    <a:pt x="462705" y="2066994"/>
                    <a:pt x="0" y="1604282"/>
                    <a:pt x="0" y="1033497"/>
                  </a:cubicBezTo>
                  <a:close/>
                </a:path>
              </a:pathLst>
            </a:custGeom>
            <a:scene3d>
              <a:camera prst="orthographicFront">
                <a:rot lat="0" lon="0" rev="0"/>
              </a:camera>
              <a:lightRig rig="contrasting" dir="t">
                <a:rot lat="0" lon="0" rev="1200000"/>
              </a:lightRig>
            </a:scene3d>
            <a:sp3d contourW="12700" prstMaterial="clear">
              <a:bevelT w="177800" h="254000"/>
              <a:bevelB w="152400"/>
            </a:sp3d>
          </p:spPr>
          <p:style>
            <a:lnRef idx="0">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txBody>
            <a:bodyPr spcFirstLastPara="0" vert="horz" wrap="square" lIns="352229" tIns="352234" rIns="352229" bIns="352234" numCol="1" spcCol="1270" anchor="ctr" anchorCtr="0">
              <a:noAutofit/>
            </a:bodyPr>
            <a:lstStyle/>
            <a:p>
              <a:pPr marL="0" lvl="0" indent="0" algn="ctr" defTabSz="577850">
                <a:lnSpc>
                  <a:spcPct val="90000"/>
                </a:lnSpc>
                <a:spcBef>
                  <a:spcPct val="0"/>
                </a:spcBef>
                <a:spcAft>
                  <a:spcPct val="35000"/>
                </a:spcAft>
                <a:buNone/>
              </a:pPr>
              <a:r>
                <a:rPr lang="en-US" sz="2000" b="1" kern="1200"/>
                <a:t>STROKE</a:t>
              </a:r>
              <a:endParaRPr lang="en-IN" sz="2000" b="1" kern="1200"/>
            </a:p>
          </p:txBody>
        </p:sp>
        <p:sp>
          <p:nvSpPr>
            <p:cNvPr id="25" name="Freeform: Shape 24">
              <a:extLst>
                <a:ext uri="{FF2B5EF4-FFF2-40B4-BE49-F238E27FC236}">
                  <a16:creationId xmlns:a16="http://schemas.microsoft.com/office/drawing/2014/main" id="{8A4CCAE7-58FB-CC40-87C9-60CD00222DB2}"/>
                </a:ext>
              </a:extLst>
            </p:cNvPr>
            <p:cNvSpPr/>
            <p:nvPr/>
          </p:nvSpPr>
          <p:spPr>
            <a:xfrm>
              <a:off x="1436688" y="3408248"/>
              <a:ext cx="2066959" cy="2066994"/>
            </a:xfrm>
            <a:custGeom>
              <a:avLst/>
              <a:gdLst>
                <a:gd name="connsiteX0" fmla="*/ 0 w 2066959"/>
                <a:gd name="connsiteY0" fmla="*/ 1033497 h 2066994"/>
                <a:gd name="connsiteX1" fmla="*/ 1033480 w 2066959"/>
                <a:gd name="connsiteY1" fmla="*/ 0 h 2066994"/>
                <a:gd name="connsiteX2" fmla="*/ 2066960 w 2066959"/>
                <a:gd name="connsiteY2" fmla="*/ 1033497 h 2066994"/>
                <a:gd name="connsiteX3" fmla="*/ 1033480 w 2066959"/>
                <a:gd name="connsiteY3" fmla="*/ 2066994 h 2066994"/>
                <a:gd name="connsiteX4" fmla="*/ 0 w 2066959"/>
                <a:gd name="connsiteY4" fmla="*/ 1033497 h 20669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6959" h="2066994">
                  <a:moveTo>
                    <a:pt x="0" y="1033497"/>
                  </a:moveTo>
                  <a:cubicBezTo>
                    <a:pt x="0" y="462712"/>
                    <a:pt x="462705" y="0"/>
                    <a:pt x="1033480" y="0"/>
                  </a:cubicBezTo>
                  <a:cubicBezTo>
                    <a:pt x="1604255" y="0"/>
                    <a:pt x="2066960" y="462712"/>
                    <a:pt x="2066960" y="1033497"/>
                  </a:cubicBezTo>
                  <a:cubicBezTo>
                    <a:pt x="2066960" y="1604282"/>
                    <a:pt x="1604255" y="2066994"/>
                    <a:pt x="1033480" y="2066994"/>
                  </a:cubicBezTo>
                  <a:cubicBezTo>
                    <a:pt x="462705" y="2066994"/>
                    <a:pt x="0" y="1604282"/>
                    <a:pt x="0" y="1033497"/>
                  </a:cubicBezTo>
                  <a:close/>
                </a:path>
              </a:pathLst>
            </a:custGeom>
            <a:scene3d>
              <a:camera prst="orthographicFront">
                <a:rot lat="0" lon="0" rev="0"/>
              </a:camera>
              <a:lightRig rig="contrasting" dir="t">
                <a:rot lat="0" lon="0" rev="1200000"/>
              </a:lightRig>
            </a:scene3d>
            <a:sp3d contourW="12700" prstMaterial="clear">
              <a:bevelT w="177800" h="254000"/>
              <a:bevelB w="152400"/>
            </a:sp3d>
          </p:spPr>
          <p:style>
            <a:lnRef idx="0">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txBody>
            <a:bodyPr spcFirstLastPara="0" vert="horz" wrap="square" lIns="352229" tIns="352234" rIns="352229" bIns="352234" numCol="1" spcCol="1270" anchor="ctr" anchorCtr="0">
              <a:noAutofit/>
            </a:bodyPr>
            <a:lstStyle/>
            <a:p>
              <a:pPr marL="0" lvl="0" indent="0" algn="ctr" defTabSz="577850">
                <a:lnSpc>
                  <a:spcPct val="90000"/>
                </a:lnSpc>
                <a:spcBef>
                  <a:spcPct val="0"/>
                </a:spcBef>
                <a:spcAft>
                  <a:spcPct val="35000"/>
                </a:spcAft>
                <a:buNone/>
              </a:pPr>
              <a:r>
                <a:rPr lang="en-US" sz="1600" b="1" kern="1200"/>
                <a:t>ISCHEMIC HEART DISEASE</a:t>
              </a:r>
              <a:endParaRPr lang="en-IN" sz="1600" b="1" kern="1200"/>
            </a:p>
          </p:txBody>
        </p:sp>
        <p:sp>
          <p:nvSpPr>
            <p:cNvPr id="26" name="Freeform: Shape 25">
              <a:extLst>
                <a:ext uri="{FF2B5EF4-FFF2-40B4-BE49-F238E27FC236}">
                  <a16:creationId xmlns:a16="http://schemas.microsoft.com/office/drawing/2014/main" id="{68F22809-C373-1CD7-56DC-6707565CE70C}"/>
                </a:ext>
              </a:extLst>
            </p:cNvPr>
            <p:cNvSpPr/>
            <p:nvPr/>
          </p:nvSpPr>
          <p:spPr>
            <a:xfrm>
              <a:off x="2495847" y="1887334"/>
              <a:ext cx="2066959" cy="2066994"/>
            </a:xfrm>
            <a:custGeom>
              <a:avLst/>
              <a:gdLst>
                <a:gd name="connsiteX0" fmla="*/ 0 w 2066959"/>
                <a:gd name="connsiteY0" fmla="*/ 1033497 h 2066994"/>
                <a:gd name="connsiteX1" fmla="*/ 1033480 w 2066959"/>
                <a:gd name="connsiteY1" fmla="*/ 0 h 2066994"/>
                <a:gd name="connsiteX2" fmla="*/ 2066960 w 2066959"/>
                <a:gd name="connsiteY2" fmla="*/ 1033497 h 2066994"/>
                <a:gd name="connsiteX3" fmla="*/ 1033480 w 2066959"/>
                <a:gd name="connsiteY3" fmla="*/ 2066994 h 2066994"/>
                <a:gd name="connsiteX4" fmla="*/ 0 w 2066959"/>
                <a:gd name="connsiteY4" fmla="*/ 1033497 h 20669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6959" h="2066994">
                  <a:moveTo>
                    <a:pt x="0" y="1033497"/>
                  </a:moveTo>
                  <a:cubicBezTo>
                    <a:pt x="0" y="462712"/>
                    <a:pt x="462705" y="0"/>
                    <a:pt x="1033480" y="0"/>
                  </a:cubicBezTo>
                  <a:cubicBezTo>
                    <a:pt x="1604255" y="0"/>
                    <a:pt x="2066960" y="462712"/>
                    <a:pt x="2066960" y="1033497"/>
                  </a:cubicBezTo>
                  <a:cubicBezTo>
                    <a:pt x="2066960" y="1604282"/>
                    <a:pt x="1604255" y="2066994"/>
                    <a:pt x="1033480" y="2066994"/>
                  </a:cubicBezTo>
                  <a:cubicBezTo>
                    <a:pt x="462705" y="2066994"/>
                    <a:pt x="0" y="1604282"/>
                    <a:pt x="0" y="1033497"/>
                  </a:cubicBezTo>
                  <a:close/>
                </a:path>
              </a:pathLst>
            </a:custGeom>
            <a:scene3d>
              <a:camera prst="orthographicFront">
                <a:rot lat="0" lon="0" rev="0"/>
              </a:camera>
              <a:lightRig rig="contrasting" dir="t">
                <a:rot lat="0" lon="0" rev="1200000"/>
              </a:lightRig>
            </a:scene3d>
            <a:sp3d contourW="12700" prstMaterial="clear">
              <a:bevelT w="177800" h="254000"/>
              <a:bevelB w="152400"/>
            </a:sp3d>
          </p:spPr>
          <p:style>
            <a:lnRef idx="0">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txBody>
            <a:bodyPr spcFirstLastPara="0" vert="horz" wrap="square" lIns="352229" tIns="352234" rIns="352229" bIns="352234" numCol="1" spcCol="1270" anchor="ctr" anchorCtr="0">
              <a:noAutofit/>
            </a:bodyPr>
            <a:lstStyle/>
            <a:p>
              <a:pPr marL="0" lvl="0" indent="0" algn="ctr" defTabSz="577850">
                <a:lnSpc>
                  <a:spcPct val="90000"/>
                </a:lnSpc>
                <a:spcBef>
                  <a:spcPct val="0"/>
                </a:spcBef>
                <a:spcAft>
                  <a:spcPct val="35000"/>
                </a:spcAft>
                <a:buNone/>
              </a:pPr>
              <a:r>
                <a:rPr lang="en-US" sz="2000" b="1" kern="1200"/>
                <a:t>COVID 19</a:t>
              </a:r>
              <a:endParaRPr lang="en-IN" sz="2000" b="1" kern="1200"/>
            </a:p>
          </p:txBody>
        </p:sp>
        <p:sp>
          <p:nvSpPr>
            <p:cNvPr id="27" name="Freeform: Shape 26">
              <a:extLst>
                <a:ext uri="{FF2B5EF4-FFF2-40B4-BE49-F238E27FC236}">
                  <a16:creationId xmlns:a16="http://schemas.microsoft.com/office/drawing/2014/main" id="{6004EB8A-A5DB-7742-C7AB-090724F46EE0}"/>
                </a:ext>
              </a:extLst>
            </p:cNvPr>
            <p:cNvSpPr/>
            <p:nvPr/>
          </p:nvSpPr>
          <p:spPr>
            <a:xfrm>
              <a:off x="3554164" y="3408248"/>
              <a:ext cx="2066959" cy="2066994"/>
            </a:xfrm>
            <a:custGeom>
              <a:avLst/>
              <a:gdLst>
                <a:gd name="connsiteX0" fmla="*/ 0 w 2066959"/>
                <a:gd name="connsiteY0" fmla="*/ 1033497 h 2066994"/>
                <a:gd name="connsiteX1" fmla="*/ 1033480 w 2066959"/>
                <a:gd name="connsiteY1" fmla="*/ 0 h 2066994"/>
                <a:gd name="connsiteX2" fmla="*/ 2066960 w 2066959"/>
                <a:gd name="connsiteY2" fmla="*/ 1033497 h 2066994"/>
                <a:gd name="connsiteX3" fmla="*/ 1033480 w 2066959"/>
                <a:gd name="connsiteY3" fmla="*/ 2066994 h 2066994"/>
                <a:gd name="connsiteX4" fmla="*/ 0 w 2066959"/>
                <a:gd name="connsiteY4" fmla="*/ 1033497 h 20669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6959" h="2066994">
                  <a:moveTo>
                    <a:pt x="0" y="1033497"/>
                  </a:moveTo>
                  <a:cubicBezTo>
                    <a:pt x="0" y="462712"/>
                    <a:pt x="462705" y="0"/>
                    <a:pt x="1033480" y="0"/>
                  </a:cubicBezTo>
                  <a:cubicBezTo>
                    <a:pt x="1604255" y="0"/>
                    <a:pt x="2066960" y="462712"/>
                    <a:pt x="2066960" y="1033497"/>
                  </a:cubicBezTo>
                  <a:cubicBezTo>
                    <a:pt x="2066960" y="1604282"/>
                    <a:pt x="1604255" y="2066994"/>
                    <a:pt x="1033480" y="2066994"/>
                  </a:cubicBezTo>
                  <a:cubicBezTo>
                    <a:pt x="462705" y="2066994"/>
                    <a:pt x="0" y="1604282"/>
                    <a:pt x="0" y="1033497"/>
                  </a:cubicBezTo>
                  <a:close/>
                </a:path>
              </a:pathLst>
            </a:custGeom>
            <a:scene3d>
              <a:camera prst="orthographicFront">
                <a:rot lat="0" lon="0" rev="0"/>
              </a:camera>
              <a:lightRig rig="contrasting" dir="t">
                <a:rot lat="0" lon="0" rev="1200000"/>
              </a:lightRig>
            </a:scene3d>
            <a:sp3d contourW="12700" prstMaterial="clear">
              <a:bevelT w="177800" h="254000"/>
              <a:bevelB w="152400"/>
            </a:sp3d>
          </p:spPr>
          <p:style>
            <a:lnRef idx="0">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txBody>
            <a:bodyPr spcFirstLastPara="0" vert="horz" wrap="square" lIns="352229" tIns="352234" rIns="352229" bIns="352234" numCol="1" spcCol="1270" anchor="ctr" anchorCtr="0">
              <a:noAutofit/>
            </a:bodyPr>
            <a:lstStyle/>
            <a:p>
              <a:pPr marL="0" lvl="0" indent="0" algn="ctr" defTabSz="577850">
                <a:lnSpc>
                  <a:spcPct val="90000"/>
                </a:lnSpc>
                <a:spcBef>
                  <a:spcPct val="0"/>
                </a:spcBef>
                <a:spcAft>
                  <a:spcPct val="35000"/>
                </a:spcAft>
                <a:buNone/>
              </a:pPr>
              <a:r>
                <a:rPr lang="en-US" sz="2000" b="1" kern="1200"/>
                <a:t>ROAD INJURIES</a:t>
              </a:r>
              <a:endParaRPr lang="en-IN" sz="2000" b="1" kern="1200"/>
            </a:p>
          </p:txBody>
        </p:sp>
        <p:sp>
          <p:nvSpPr>
            <p:cNvPr id="28" name="Freeform: Shape 27">
              <a:extLst>
                <a:ext uri="{FF2B5EF4-FFF2-40B4-BE49-F238E27FC236}">
                  <a16:creationId xmlns:a16="http://schemas.microsoft.com/office/drawing/2014/main" id="{C913AE4E-9A2A-0E4E-6FE4-C7209C6E43C7}"/>
                </a:ext>
              </a:extLst>
            </p:cNvPr>
            <p:cNvSpPr/>
            <p:nvPr/>
          </p:nvSpPr>
          <p:spPr>
            <a:xfrm>
              <a:off x="4613323" y="1887334"/>
              <a:ext cx="2066959" cy="2066994"/>
            </a:xfrm>
            <a:custGeom>
              <a:avLst/>
              <a:gdLst>
                <a:gd name="connsiteX0" fmla="*/ 0 w 2066959"/>
                <a:gd name="connsiteY0" fmla="*/ 1033497 h 2066994"/>
                <a:gd name="connsiteX1" fmla="*/ 1033480 w 2066959"/>
                <a:gd name="connsiteY1" fmla="*/ 0 h 2066994"/>
                <a:gd name="connsiteX2" fmla="*/ 2066960 w 2066959"/>
                <a:gd name="connsiteY2" fmla="*/ 1033497 h 2066994"/>
                <a:gd name="connsiteX3" fmla="*/ 1033480 w 2066959"/>
                <a:gd name="connsiteY3" fmla="*/ 2066994 h 2066994"/>
                <a:gd name="connsiteX4" fmla="*/ 0 w 2066959"/>
                <a:gd name="connsiteY4" fmla="*/ 1033497 h 20669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6959" h="2066994">
                  <a:moveTo>
                    <a:pt x="0" y="1033497"/>
                  </a:moveTo>
                  <a:cubicBezTo>
                    <a:pt x="0" y="462712"/>
                    <a:pt x="462705" y="0"/>
                    <a:pt x="1033480" y="0"/>
                  </a:cubicBezTo>
                  <a:cubicBezTo>
                    <a:pt x="1604255" y="0"/>
                    <a:pt x="2066960" y="462712"/>
                    <a:pt x="2066960" y="1033497"/>
                  </a:cubicBezTo>
                  <a:cubicBezTo>
                    <a:pt x="2066960" y="1604282"/>
                    <a:pt x="1604255" y="2066994"/>
                    <a:pt x="1033480" y="2066994"/>
                  </a:cubicBezTo>
                  <a:cubicBezTo>
                    <a:pt x="462705" y="2066994"/>
                    <a:pt x="0" y="1604282"/>
                    <a:pt x="0" y="1033497"/>
                  </a:cubicBezTo>
                  <a:close/>
                </a:path>
              </a:pathLst>
            </a:custGeom>
            <a:scene3d>
              <a:camera prst="orthographicFront">
                <a:rot lat="0" lon="0" rev="0"/>
              </a:camera>
              <a:lightRig rig="contrasting" dir="t">
                <a:rot lat="0" lon="0" rev="1200000"/>
              </a:lightRig>
            </a:scene3d>
            <a:sp3d contourW="12700" prstMaterial="clear">
              <a:bevelT w="177800" h="254000"/>
              <a:bevelB w="152400"/>
            </a:sp3d>
          </p:spPr>
          <p:style>
            <a:lnRef idx="0">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txBody>
            <a:bodyPr spcFirstLastPara="0" vert="horz" wrap="square" lIns="352229" tIns="352234" rIns="352229" bIns="352234" numCol="1" spcCol="1270" anchor="ctr" anchorCtr="0">
              <a:noAutofit/>
            </a:bodyPr>
            <a:lstStyle/>
            <a:p>
              <a:pPr marL="0" lvl="0" indent="0" algn="ctr" defTabSz="577850">
                <a:lnSpc>
                  <a:spcPct val="90000"/>
                </a:lnSpc>
                <a:spcBef>
                  <a:spcPct val="0"/>
                </a:spcBef>
                <a:spcAft>
                  <a:spcPct val="35000"/>
                </a:spcAft>
                <a:buNone/>
              </a:pPr>
              <a:r>
                <a:rPr lang="en-US" sz="1500" b="1" kern="1200"/>
                <a:t>CHRONIC </a:t>
              </a:r>
              <a:r>
                <a:rPr lang="en-US" sz="1400" b="1" kern="1200"/>
                <a:t>OBSTRUCTIVE</a:t>
              </a:r>
              <a:r>
                <a:rPr lang="en-US" sz="1500" b="1" kern="1200"/>
                <a:t> PULMONARY DISEASE</a:t>
              </a:r>
              <a:endParaRPr lang="en-IN" sz="1500" b="1" kern="1200"/>
            </a:p>
          </p:txBody>
        </p:sp>
        <p:sp>
          <p:nvSpPr>
            <p:cNvPr id="29" name="Freeform: Shape 28">
              <a:extLst>
                <a:ext uri="{FF2B5EF4-FFF2-40B4-BE49-F238E27FC236}">
                  <a16:creationId xmlns:a16="http://schemas.microsoft.com/office/drawing/2014/main" id="{B940744C-85FE-5F63-2A37-5A4FD5FD2BF0}"/>
                </a:ext>
              </a:extLst>
            </p:cNvPr>
            <p:cNvSpPr/>
            <p:nvPr/>
          </p:nvSpPr>
          <p:spPr>
            <a:xfrm>
              <a:off x="5671639" y="3408248"/>
              <a:ext cx="2066959" cy="2066994"/>
            </a:xfrm>
            <a:custGeom>
              <a:avLst/>
              <a:gdLst>
                <a:gd name="connsiteX0" fmla="*/ 0 w 2066959"/>
                <a:gd name="connsiteY0" fmla="*/ 1033497 h 2066994"/>
                <a:gd name="connsiteX1" fmla="*/ 1033480 w 2066959"/>
                <a:gd name="connsiteY1" fmla="*/ 0 h 2066994"/>
                <a:gd name="connsiteX2" fmla="*/ 2066960 w 2066959"/>
                <a:gd name="connsiteY2" fmla="*/ 1033497 h 2066994"/>
                <a:gd name="connsiteX3" fmla="*/ 1033480 w 2066959"/>
                <a:gd name="connsiteY3" fmla="*/ 2066994 h 2066994"/>
                <a:gd name="connsiteX4" fmla="*/ 0 w 2066959"/>
                <a:gd name="connsiteY4" fmla="*/ 1033497 h 20669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6959" h="2066994">
                  <a:moveTo>
                    <a:pt x="0" y="1033497"/>
                  </a:moveTo>
                  <a:cubicBezTo>
                    <a:pt x="0" y="462712"/>
                    <a:pt x="462705" y="0"/>
                    <a:pt x="1033480" y="0"/>
                  </a:cubicBezTo>
                  <a:cubicBezTo>
                    <a:pt x="1604255" y="0"/>
                    <a:pt x="2066960" y="462712"/>
                    <a:pt x="2066960" y="1033497"/>
                  </a:cubicBezTo>
                  <a:cubicBezTo>
                    <a:pt x="2066960" y="1604282"/>
                    <a:pt x="1604255" y="2066994"/>
                    <a:pt x="1033480" y="2066994"/>
                  </a:cubicBezTo>
                  <a:cubicBezTo>
                    <a:pt x="462705" y="2066994"/>
                    <a:pt x="0" y="1604282"/>
                    <a:pt x="0" y="1033497"/>
                  </a:cubicBezTo>
                  <a:close/>
                </a:path>
              </a:pathLst>
            </a:custGeom>
            <a:scene3d>
              <a:camera prst="orthographicFront">
                <a:rot lat="0" lon="0" rev="0"/>
              </a:camera>
              <a:lightRig rig="contrasting" dir="t">
                <a:rot lat="0" lon="0" rev="1200000"/>
              </a:lightRig>
            </a:scene3d>
            <a:sp3d contourW="12700" prstMaterial="clear">
              <a:bevelT w="177800" h="254000"/>
              <a:bevelB w="152400"/>
            </a:sp3d>
          </p:spPr>
          <p:style>
            <a:lnRef idx="0">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txBody>
            <a:bodyPr spcFirstLastPara="0" vert="horz" wrap="square" lIns="352229" tIns="352234" rIns="352229" bIns="352234" numCol="1" spcCol="1270" anchor="ctr" anchorCtr="0">
              <a:noAutofit/>
            </a:bodyPr>
            <a:lstStyle/>
            <a:p>
              <a:pPr marL="0" lvl="0" indent="0" algn="ctr" defTabSz="577850">
                <a:lnSpc>
                  <a:spcPct val="90000"/>
                </a:lnSpc>
                <a:spcBef>
                  <a:spcPct val="0"/>
                </a:spcBef>
                <a:spcAft>
                  <a:spcPct val="35000"/>
                </a:spcAft>
                <a:buNone/>
              </a:pPr>
              <a:r>
                <a:rPr lang="en-US" b="1" kern="1200"/>
                <a:t>TUBERCULOSIS</a:t>
              </a:r>
              <a:endParaRPr lang="en-IN" b="1" kern="1200"/>
            </a:p>
          </p:txBody>
        </p:sp>
        <p:sp>
          <p:nvSpPr>
            <p:cNvPr id="30" name="Freeform: Shape 29">
              <a:extLst>
                <a:ext uri="{FF2B5EF4-FFF2-40B4-BE49-F238E27FC236}">
                  <a16:creationId xmlns:a16="http://schemas.microsoft.com/office/drawing/2014/main" id="{B73716EC-EE1D-02BB-0A7A-FBBA742539B6}"/>
                </a:ext>
              </a:extLst>
            </p:cNvPr>
            <p:cNvSpPr/>
            <p:nvPr/>
          </p:nvSpPr>
          <p:spPr>
            <a:xfrm>
              <a:off x="6730798" y="1887334"/>
              <a:ext cx="2066959" cy="2066994"/>
            </a:xfrm>
            <a:custGeom>
              <a:avLst/>
              <a:gdLst>
                <a:gd name="connsiteX0" fmla="*/ 0 w 2066959"/>
                <a:gd name="connsiteY0" fmla="*/ 1033497 h 2066994"/>
                <a:gd name="connsiteX1" fmla="*/ 1033480 w 2066959"/>
                <a:gd name="connsiteY1" fmla="*/ 0 h 2066994"/>
                <a:gd name="connsiteX2" fmla="*/ 2066960 w 2066959"/>
                <a:gd name="connsiteY2" fmla="*/ 1033497 h 2066994"/>
                <a:gd name="connsiteX3" fmla="*/ 1033480 w 2066959"/>
                <a:gd name="connsiteY3" fmla="*/ 2066994 h 2066994"/>
                <a:gd name="connsiteX4" fmla="*/ 0 w 2066959"/>
                <a:gd name="connsiteY4" fmla="*/ 1033497 h 20669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6959" h="2066994">
                  <a:moveTo>
                    <a:pt x="0" y="1033497"/>
                  </a:moveTo>
                  <a:cubicBezTo>
                    <a:pt x="0" y="462712"/>
                    <a:pt x="462705" y="0"/>
                    <a:pt x="1033480" y="0"/>
                  </a:cubicBezTo>
                  <a:cubicBezTo>
                    <a:pt x="1604255" y="0"/>
                    <a:pt x="2066960" y="462712"/>
                    <a:pt x="2066960" y="1033497"/>
                  </a:cubicBezTo>
                  <a:cubicBezTo>
                    <a:pt x="2066960" y="1604282"/>
                    <a:pt x="1604255" y="2066994"/>
                    <a:pt x="1033480" y="2066994"/>
                  </a:cubicBezTo>
                  <a:cubicBezTo>
                    <a:pt x="462705" y="2066994"/>
                    <a:pt x="0" y="1604282"/>
                    <a:pt x="0" y="1033497"/>
                  </a:cubicBezTo>
                  <a:close/>
                </a:path>
              </a:pathLst>
            </a:custGeom>
            <a:scene3d>
              <a:camera prst="orthographicFront">
                <a:rot lat="0" lon="0" rev="0"/>
              </a:camera>
              <a:lightRig rig="contrasting" dir="t">
                <a:rot lat="0" lon="0" rev="1200000"/>
              </a:lightRig>
            </a:scene3d>
            <a:sp3d contourW="12700" prstMaterial="clear">
              <a:bevelT w="177800" h="254000"/>
              <a:bevelB w="152400"/>
            </a:sp3d>
          </p:spPr>
          <p:style>
            <a:lnRef idx="0">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txBody>
            <a:bodyPr spcFirstLastPara="0" vert="horz" wrap="square" lIns="352229" tIns="352234" rIns="352229" bIns="352234" numCol="1" spcCol="1270" anchor="ctr" anchorCtr="0">
              <a:noAutofit/>
            </a:bodyPr>
            <a:lstStyle/>
            <a:p>
              <a:pPr marL="0" lvl="0" indent="0" algn="ctr" defTabSz="577850">
                <a:lnSpc>
                  <a:spcPct val="90000"/>
                </a:lnSpc>
                <a:spcBef>
                  <a:spcPct val="0"/>
                </a:spcBef>
                <a:spcAft>
                  <a:spcPct val="35000"/>
                </a:spcAft>
                <a:buNone/>
              </a:pPr>
              <a:r>
                <a:rPr lang="en-US" sz="1500" b="1" kern="1200"/>
                <a:t>LOWER </a:t>
              </a:r>
              <a:r>
                <a:rPr lang="en-US" sz="1400" b="1" kern="1200"/>
                <a:t>RESPIRATORY</a:t>
              </a:r>
              <a:r>
                <a:rPr lang="en-US" sz="1500" b="1" kern="1200"/>
                <a:t> INFECTIONS</a:t>
              </a:r>
              <a:endParaRPr lang="en-IN" sz="1500" b="1" kern="1200"/>
            </a:p>
          </p:txBody>
        </p:sp>
        <p:grpSp>
          <p:nvGrpSpPr>
            <p:cNvPr id="14" name="Group 13">
              <a:extLst>
                <a:ext uri="{FF2B5EF4-FFF2-40B4-BE49-F238E27FC236}">
                  <a16:creationId xmlns:a16="http://schemas.microsoft.com/office/drawing/2014/main" id="{26FD572E-0D60-528F-CD5D-CEB6AA30E755}"/>
                </a:ext>
              </a:extLst>
            </p:cNvPr>
            <p:cNvGrpSpPr/>
            <p:nvPr/>
          </p:nvGrpSpPr>
          <p:grpSpPr>
            <a:xfrm>
              <a:off x="7764278" y="3429000"/>
              <a:ext cx="2066959" cy="2066994"/>
              <a:chOff x="5293267" y="2152864"/>
              <a:chExt cx="2066959" cy="2066994"/>
            </a:xfrm>
            <a:scene3d>
              <a:camera prst="orthographicFront">
                <a:rot lat="0" lon="0" rev="0"/>
              </a:camera>
              <a:lightRig rig="contrasting" dir="t">
                <a:rot lat="0" lon="0" rev="1200000"/>
              </a:lightRig>
            </a:scene3d>
          </p:grpSpPr>
          <p:sp>
            <p:nvSpPr>
              <p:cNvPr id="15" name="Oval 14">
                <a:extLst>
                  <a:ext uri="{FF2B5EF4-FFF2-40B4-BE49-F238E27FC236}">
                    <a16:creationId xmlns:a16="http://schemas.microsoft.com/office/drawing/2014/main" id="{17F5BB0F-D9A9-B712-39A4-0E3CBD530572}"/>
                  </a:ext>
                </a:extLst>
              </p:cNvPr>
              <p:cNvSpPr/>
              <p:nvPr/>
            </p:nvSpPr>
            <p:spPr>
              <a:xfrm>
                <a:off x="5293267" y="2152864"/>
                <a:ext cx="2066959" cy="2066994"/>
              </a:xfrm>
              <a:prstGeom prst="ellipse">
                <a:avLst/>
              </a:prstGeom>
              <a:sp3d contourW="12700" prstMaterial="clear">
                <a:bevelT w="177800" h="254000"/>
                <a:bevelB w="152400"/>
              </a:sp3d>
            </p:spPr>
            <p:style>
              <a:lnRef idx="0">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sp>
          <p:sp>
            <p:nvSpPr>
              <p:cNvPr id="16" name="Oval 4">
                <a:extLst>
                  <a:ext uri="{FF2B5EF4-FFF2-40B4-BE49-F238E27FC236}">
                    <a16:creationId xmlns:a16="http://schemas.microsoft.com/office/drawing/2014/main" id="{9EBF9E45-88DD-26BA-1928-0887360255AD}"/>
                  </a:ext>
                </a:extLst>
              </p:cNvPr>
              <p:cNvSpPr txBox="1"/>
              <p:nvPr/>
            </p:nvSpPr>
            <p:spPr>
              <a:xfrm>
                <a:off x="5326269" y="2455568"/>
                <a:ext cx="1898873" cy="1461586"/>
              </a:xfrm>
              <a:prstGeom prst="rect">
                <a:avLst/>
              </a:prstGeom>
              <a:sp3d/>
            </p:spPr>
            <p:style>
              <a:lnRef idx="0">
                <a:scrgbClr r="0" g="0" b="0"/>
              </a:lnRef>
              <a:fillRef idx="0">
                <a:scrgbClr r="0" g="0" b="0"/>
              </a:fillRef>
              <a:effectRef idx="0">
                <a:scrgbClr r="0" g="0" b="0"/>
              </a:effectRef>
              <a:fontRef idx="minor">
                <a:schemeClr val="tx1"/>
              </a:fontRef>
            </p:style>
            <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600" b="1"/>
                  <a:t>PRETERM BIRTH COMPLICATIONS</a:t>
                </a:r>
                <a:endParaRPr lang="en-IN" sz="1600" b="1" kern="1200"/>
              </a:p>
            </p:txBody>
          </p:sp>
        </p:grpSp>
        <p:grpSp>
          <p:nvGrpSpPr>
            <p:cNvPr id="17" name="Group 16">
              <a:extLst>
                <a:ext uri="{FF2B5EF4-FFF2-40B4-BE49-F238E27FC236}">
                  <a16:creationId xmlns:a16="http://schemas.microsoft.com/office/drawing/2014/main" id="{ED61ABBA-9469-7BDE-04DC-3E2E631E5A0D}"/>
                </a:ext>
              </a:extLst>
            </p:cNvPr>
            <p:cNvGrpSpPr/>
            <p:nvPr/>
          </p:nvGrpSpPr>
          <p:grpSpPr>
            <a:xfrm>
              <a:off x="9864238" y="3429000"/>
              <a:ext cx="2066959" cy="2066994"/>
              <a:chOff x="5293267" y="2152864"/>
              <a:chExt cx="2066959" cy="2066994"/>
            </a:xfrm>
            <a:scene3d>
              <a:camera prst="orthographicFront">
                <a:rot lat="0" lon="0" rev="0"/>
              </a:camera>
              <a:lightRig rig="contrasting" dir="t">
                <a:rot lat="0" lon="0" rev="1200000"/>
              </a:lightRig>
            </a:scene3d>
          </p:grpSpPr>
          <p:sp>
            <p:nvSpPr>
              <p:cNvPr id="18" name="Oval 17">
                <a:extLst>
                  <a:ext uri="{FF2B5EF4-FFF2-40B4-BE49-F238E27FC236}">
                    <a16:creationId xmlns:a16="http://schemas.microsoft.com/office/drawing/2014/main" id="{3B671E29-2EEF-6B39-B072-EC538201C6E0}"/>
                  </a:ext>
                </a:extLst>
              </p:cNvPr>
              <p:cNvSpPr/>
              <p:nvPr/>
            </p:nvSpPr>
            <p:spPr>
              <a:xfrm>
                <a:off x="5293267" y="2152864"/>
                <a:ext cx="2066959" cy="2066994"/>
              </a:xfrm>
              <a:prstGeom prst="ellipse">
                <a:avLst/>
              </a:prstGeom>
              <a:sp3d contourW="12700" prstMaterial="clear">
                <a:bevelT w="177800" h="254000"/>
                <a:bevelB w="152400"/>
              </a:sp3d>
            </p:spPr>
            <p:style>
              <a:lnRef idx="0">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sp>
          <p:sp>
            <p:nvSpPr>
              <p:cNvPr id="19" name="Oval 4">
                <a:extLst>
                  <a:ext uri="{FF2B5EF4-FFF2-40B4-BE49-F238E27FC236}">
                    <a16:creationId xmlns:a16="http://schemas.microsoft.com/office/drawing/2014/main" id="{2F99D685-C55C-33AA-36DA-32628CBBE866}"/>
                  </a:ext>
                </a:extLst>
              </p:cNvPr>
              <p:cNvSpPr txBox="1"/>
              <p:nvPr/>
            </p:nvSpPr>
            <p:spPr>
              <a:xfrm>
                <a:off x="5595966" y="2455568"/>
                <a:ext cx="1461561" cy="1461586"/>
              </a:xfrm>
              <a:prstGeom prst="rect">
                <a:avLst/>
              </a:prstGeom>
              <a:sp3d/>
            </p:spPr>
            <p:style>
              <a:lnRef idx="0">
                <a:scrgbClr r="0" g="0" b="0"/>
              </a:lnRef>
              <a:fillRef idx="0">
                <a:scrgbClr r="0" g="0" b="0"/>
              </a:fillRef>
              <a:effectRef idx="0">
                <a:scrgbClr r="0" g="0" b="0"/>
              </a:effectRef>
              <a:fontRef idx="minor">
                <a:schemeClr val="tx1"/>
              </a:fontRef>
            </p:style>
            <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b="1"/>
                  <a:t>CIRRHOSIS OF THE LIVER</a:t>
                </a:r>
                <a:endParaRPr lang="en-IN" b="1" kern="1200"/>
              </a:p>
            </p:txBody>
          </p:sp>
        </p:grpSp>
        <p:grpSp>
          <p:nvGrpSpPr>
            <p:cNvPr id="20" name="Group 19">
              <a:extLst>
                <a:ext uri="{FF2B5EF4-FFF2-40B4-BE49-F238E27FC236}">
                  <a16:creationId xmlns:a16="http://schemas.microsoft.com/office/drawing/2014/main" id="{4AB0A67B-5090-4894-535A-77A6898A7B10}"/>
                </a:ext>
              </a:extLst>
            </p:cNvPr>
            <p:cNvGrpSpPr/>
            <p:nvPr/>
          </p:nvGrpSpPr>
          <p:grpSpPr>
            <a:xfrm>
              <a:off x="8830759" y="1923720"/>
              <a:ext cx="2066959" cy="2066994"/>
              <a:chOff x="5293267" y="2152864"/>
              <a:chExt cx="2066959" cy="2066994"/>
            </a:xfrm>
            <a:scene3d>
              <a:camera prst="orthographicFront">
                <a:rot lat="0" lon="0" rev="0"/>
              </a:camera>
              <a:lightRig rig="contrasting" dir="t">
                <a:rot lat="0" lon="0" rev="1200000"/>
              </a:lightRig>
            </a:scene3d>
          </p:grpSpPr>
          <p:sp>
            <p:nvSpPr>
              <p:cNvPr id="21" name="Oval 20">
                <a:extLst>
                  <a:ext uri="{FF2B5EF4-FFF2-40B4-BE49-F238E27FC236}">
                    <a16:creationId xmlns:a16="http://schemas.microsoft.com/office/drawing/2014/main" id="{97AC6B78-578B-B666-46D6-A322B8398C94}"/>
                  </a:ext>
                </a:extLst>
              </p:cNvPr>
              <p:cNvSpPr/>
              <p:nvPr/>
            </p:nvSpPr>
            <p:spPr>
              <a:xfrm>
                <a:off x="5293267" y="2152864"/>
                <a:ext cx="2066959" cy="2066994"/>
              </a:xfrm>
              <a:prstGeom prst="ellipse">
                <a:avLst/>
              </a:prstGeom>
              <a:sp3d contourW="12700" prstMaterial="clear">
                <a:bevelT w="177800" h="254000"/>
                <a:bevelB w="152400"/>
              </a:sp3d>
            </p:spPr>
            <p:style>
              <a:lnRef idx="0">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txBody>
              <a:bodyPr/>
              <a:lstStyle/>
              <a:p>
                <a:endParaRPr lang="en-IN"/>
              </a:p>
            </p:txBody>
          </p:sp>
          <p:sp>
            <p:nvSpPr>
              <p:cNvPr id="22" name="Oval 4">
                <a:extLst>
                  <a:ext uri="{FF2B5EF4-FFF2-40B4-BE49-F238E27FC236}">
                    <a16:creationId xmlns:a16="http://schemas.microsoft.com/office/drawing/2014/main" id="{E48EE701-C0E2-5456-CBF0-89D03AF43EF8}"/>
                  </a:ext>
                </a:extLst>
              </p:cNvPr>
              <p:cNvSpPr txBox="1"/>
              <p:nvPr/>
            </p:nvSpPr>
            <p:spPr>
              <a:xfrm>
                <a:off x="5579465" y="2421738"/>
                <a:ext cx="1503742" cy="1545831"/>
              </a:xfrm>
              <a:prstGeom prst="rect">
                <a:avLst/>
              </a:prstGeom>
              <a:sp3d/>
            </p:spPr>
            <p:style>
              <a:lnRef idx="0">
                <a:scrgbClr r="0" g="0" b="0"/>
              </a:lnRef>
              <a:fillRef idx="0">
                <a:scrgbClr r="0" g="0" b="0"/>
              </a:fillRef>
              <a:effectRef idx="0">
                <a:scrgbClr r="0" g="0" b="0"/>
              </a:effectRef>
              <a:fontRef idx="minor">
                <a:schemeClr val="tx1"/>
              </a:fontRef>
            </p:style>
            <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500" b="1"/>
                  <a:t>OESOPHAGUS CANCER</a:t>
                </a:r>
                <a:endParaRPr lang="en-IN" sz="1500" b="1" kern="1200"/>
              </a:p>
            </p:txBody>
          </p:sp>
        </p:grpSp>
      </p:grpSp>
    </p:spTree>
    <p:extLst>
      <p:ext uri="{BB962C8B-B14F-4D97-AF65-F5344CB8AC3E}">
        <p14:creationId xmlns:p14="http://schemas.microsoft.com/office/powerpoint/2010/main" val="26099864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94441-FDAA-5E8D-6A5F-BFC6F69FBC18}"/>
              </a:ext>
            </a:extLst>
          </p:cNvPr>
          <p:cNvSpPr>
            <a:spLocks noGrp="1"/>
          </p:cNvSpPr>
          <p:nvPr>
            <p:ph type="title"/>
          </p:nvPr>
        </p:nvSpPr>
        <p:spPr/>
        <p:txBody>
          <a:bodyPr/>
          <a:lstStyle/>
          <a:p>
            <a:r>
              <a:rPr lang="en-US" dirty="0"/>
              <a:t>REACTION TO COVID-19 PANDEMIC</a:t>
            </a:r>
          </a:p>
        </p:txBody>
      </p:sp>
      <p:sp>
        <p:nvSpPr>
          <p:cNvPr id="3" name="Content Placeholder 2">
            <a:extLst>
              <a:ext uri="{FF2B5EF4-FFF2-40B4-BE49-F238E27FC236}">
                <a16:creationId xmlns:a16="http://schemas.microsoft.com/office/drawing/2014/main" id="{0671A576-39CB-39BB-9CDB-A5A247E5B124}"/>
              </a:ext>
            </a:extLst>
          </p:cNvPr>
          <p:cNvSpPr>
            <a:spLocks noGrp="1"/>
          </p:cNvSpPr>
          <p:nvPr>
            <p:ph sz="half" idx="2"/>
          </p:nvPr>
        </p:nvSpPr>
        <p:spPr>
          <a:xfrm>
            <a:off x="609600" y="1284845"/>
            <a:ext cx="5489091" cy="2053349"/>
          </a:xfrm>
          <a:prstGeom prst="roundRect">
            <a:avLst/>
          </a:prstGeom>
        </p:spPr>
        <p:style>
          <a:lnRef idx="2">
            <a:schemeClr val="accent4">
              <a:shade val="15000"/>
            </a:schemeClr>
          </a:lnRef>
          <a:fillRef idx="1">
            <a:schemeClr val="accent4"/>
          </a:fillRef>
          <a:effectRef idx="0">
            <a:schemeClr val="accent4"/>
          </a:effectRef>
          <a:fontRef idx="minor">
            <a:schemeClr val="lt1"/>
          </a:fontRef>
        </p:style>
        <p:txBody>
          <a:bodyPr vert="horz" lIns="91440" tIns="45720" rIns="91440" bIns="45720" rtlCol="0" anchor="t">
            <a:normAutofit fontScale="40000" lnSpcReduction="20000"/>
          </a:bodyPr>
          <a:lstStyle/>
          <a:p>
            <a:pPr marL="0" indent="0">
              <a:buNone/>
            </a:pPr>
            <a:r>
              <a:rPr lang="en-US" sz="1800" dirty="0">
                <a:ea typeface="+mn-lt"/>
                <a:cs typeface="+mn-lt"/>
              </a:rPr>
              <a:t> </a:t>
            </a:r>
            <a:endParaRPr lang="en-US" sz="3600" dirty="0">
              <a:ea typeface="+mn-lt"/>
              <a:cs typeface="+mn-lt"/>
            </a:endParaRPr>
          </a:p>
          <a:p>
            <a:pPr marL="0" indent="0">
              <a:buNone/>
            </a:pPr>
            <a:r>
              <a:rPr lang="en-US" sz="3600" dirty="0">
                <a:solidFill>
                  <a:schemeClr val="tx1"/>
                </a:solidFill>
                <a:ea typeface="+mn-lt"/>
                <a:cs typeface="+mn-lt"/>
              </a:rPr>
              <a:t>- First COVID-19 Case: March 8, 2020.</a:t>
            </a:r>
          </a:p>
          <a:p>
            <a:pPr marL="0" indent="0">
              <a:buNone/>
            </a:pPr>
            <a:r>
              <a:rPr lang="en-US" sz="3600" dirty="0">
                <a:solidFill>
                  <a:schemeClr val="tx1"/>
                </a:solidFill>
                <a:ea typeface="+mn-lt"/>
                <a:cs typeface="+mn-lt"/>
              </a:rPr>
              <a:t>- Nationwide Lockdown: March 26, 2020.</a:t>
            </a:r>
          </a:p>
          <a:p>
            <a:pPr marL="0" indent="0">
              <a:buNone/>
            </a:pPr>
            <a:r>
              <a:rPr lang="en-US" sz="3600" dirty="0">
                <a:solidFill>
                  <a:schemeClr val="tx1"/>
                </a:solidFill>
                <a:ea typeface="+mn-lt"/>
                <a:cs typeface="+mn-lt"/>
              </a:rPr>
              <a:t> Key Actions:</a:t>
            </a:r>
          </a:p>
          <a:p>
            <a:pPr marL="0" indent="0">
              <a:buNone/>
            </a:pPr>
            <a:r>
              <a:rPr lang="en-US" sz="3600" dirty="0">
                <a:solidFill>
                  <a:schemeClr val="tx1"/>
                </a:solidFill>
                <a:ea typeface="+mn-lt"/>
                <a:cs typeface="+mn-lt"/>
              </a:rPr>
              <a:t> Suspension of public transport.  - Closure of offices and educational institutions.</a:t>
            </a:r>
            <a:endParaRPr lang="en-US" sz="3600" dirty="0">
              <a:solidFill>
                <a:schemeClr val="tx1"/>
              </a:solidFill>
            </a:endParaRPr>
          </a:p>
        </p:txBody>
      </p:sp>
      <p:sp>
        <p:nvSpPr>
          <p:cNvPr id="4" name="Content Placeholder 3">
            <a:extLst>
              <a:ext uri="{FF2B5EF4-FFF2-40B4-BE49-F238E27FC236}">
                <a16:creationId xmlns:a16="http://schemas.microsoft.com/office/drawing/2014/main" id="{9764613F-BA28-7A24-B85C-2CF6D4A6E5A3}"/>
              </a:ext>
            </a:extLst>
          </p:cNvPr>
          <p:cNvSpPr>
            <a:spLocks noGrp="1"/>
          </p:cNvSpPr>
          <p:nvPr>
            <p:ph sz="quarter" idx="4"/>
          </p:nvPr>
        </p:nvSpPr>
        <p:spPr>
          <a:xfrm>
            <a:off x="429591" y="3822544"/>
            <a:ext cx="6316442" cy="2488059"/>
          </a:xfrm>
          <a:prstGeom prst="roundRect">
            <a:avLst/>
          </a:prstGeom>
        </p:spPr>
        <p:style>
          <a:lnRef idx="3">
            <a:schemeClr val="lt1"/>
          </a:lnRef>
          <a:fillRef idx="1">
            <a:schemeClr val="accent2"/>
          </a:fillRef>
          <a:effectRef idx="1">
            <a:schemeClr val="accent2"/>
          </a:effectRef>
          <a:fontRef idx="minor">
            <a:schemeClr val="lt1"/>
          </a:fontRef>
        </p:style>
        <p:txBody>
          <a:bodyPr vert="horz" lIns="91440" tIns="45720" rIns="91440" bIns="45720" rtlCol="0" anchor="t">
            <a:noAutofit/>
          </a:bodyPr>
          <a:lstStyle/>
          <a:p>
            <a:pPr marL="0" indent="0">
              <a:lnSpc>
                <a:spcPct val="100000"/>
              </a:lnSpc>
              <a:buNone/>
            </a:pPr>
            <a:r>
              <a:rPr lang="en-US" sz="1400" b="1" dirty="0">
                <a:solidFill>
                  <a:schemeClr val="tx1"/>
                </a:solidFill>
                <a:ea typeface="+mn-lt"/>
                <a:cs typeface="+mn-lt"/>
              </a:rPr>
              <a:t>Economic &amp; Social Support</a:t>
            </a:r>
            <a:endParaRPr lang="en-US" sz="1400" b="1" dirty="0">
              <a:solidFill>
                <a:schemeClr val="tx1"/>
              </a:solidFill>
            </a:endParaRPr>
          </a:p>
          <a:p>
            <a:pPr>
              <a:lnSpc>
                <a:spcPct val="100000"/>
              </a:lnSpc>
            </a:pPr>
            <a:r>
              <a:rPr lang="en-US" sz="1400" dirty="0">
                <a:solidFill>
                  <a:schemeClr val="tx1"/>
                </a:solidFill>
                <a:ea typeface="+mn-lt"/>
                <a:cs typeface="+mn-lt"/>
              </a:rPr>
              <a:t>Stimulus Package: $12 billion to support businesses and families.</a:t>
            </a:r>
            <a:endParaRPr lang="en-US" sz="1400" dirty="0">
              <a:solidFill>
                <a:schemeClr val="tx1"/>
              </a:solidFill>
            </a:endParaRPr>
          </a:p>
          <a:p>
            <a:pPr>
              <a:lnSpc>
                <a:spcPct val="100000"/>
              </a:lnSpc>
            </a:pPr>
            <a:r>
              <a:rPr lang="en-US" sz="1400" dirty="0">
                <a:solidFill>
                  <a:schemeClr val="tx1"/>
                </a:solidFill>
                <a:ea typeface="+mn-lt"/>
                <a:cs typeface="+mn-lt"/>
              </a:rPr>
              <a:t>Social Safety Nets:</a:t>
            </a:r>
            <a:endParaRPr lang="en-US" sz="1400" dirty="0">
              <a:solidFill>
                <a:schemeClr val="tx1"/>
              </a:solidFill>
            </a:endParaRPr>
          </a:p>
          <a:p>
            <a:pPr>
              <a:lnSpc>
                <a:spcPct val="100000"/>
              </a:lnSpc>
            </a:pPr>
            <a:r>
              <a:rPr lang="en-US" sz="1400" dirty="0">
                <a:solidFill>
                  <a:schemeClr val="tx1"/>
                </a:solidFill>
                <a:ea typeface="+mn-lt"/>
                <a:cs typeface="+mn-lt"/>
              </a:rPr>
              <a:t>Food aid and cash transfers for low-income citizens.</a:t>
            </a:r>
            <a:endParaRPr lang="en-US" sz="1400" dirty="0">
              <a:solidFill>
                <a:schemeClr val="tx1"/>
              </a:solidFill>
            </a:endParaRPr>
          </a:p>
          <a:p>
            <a:pPr>
              <a:lnSpc>
                <a:spcPct val="100000"/>
              </a:lnSpc>
            </a:pPr>
            <a:r>
              <a:rPr lang="en-US" sz="1400" dirty="0">
                <a:solidFill>
                  <a:schemeClr val="tx1"/>
                </a:solidFill>
                <a:ea typeface="+mn-lt"/>
                <a:cs typeface="+mn-lt"/>
              </a:rPr>
              <a:t>Education:</a:t>
            </a:r>
            <a:endParaRPr lang="en-US" sz="1400" dirty="0">
              <a:solidFill>
                <a:schemeClr val="tx1"/>
              </a:solidFill>
            </a:endParaRPr>
          </a:p>
          <a:p>
            <a:pPr>
              <a:lnSpc>
                <a:spcPct val="100000"/>
              </a:lnSpc>
            </a:pPr>
            <a:r>
              <a:rPr lang="en-US" sz="1400" dirty="0">
                <a:solidFill>
                  <a:schemeClr val="tx1"/>
                </a:solidFill>
                <a:ea typeface="+mn-lt"/>
                <a:cs typeface="+mn-lt"/>
              </a:rPr>
              <a:t> Shift to online learning for schools and universities</a:t>
            </a:r>
            <a:endParaRPr lang="en-US" sz="1400" dirty="0">
              <a:solidFill>
                <a:schemeClr val="tx1"/>
              </a:solidFill>
            </a:endParaRPr>
          </a:p>
        </p:txBody>
      </p:sp>
      <p:sp>
        <p:nvSpPr>
          <p:cNvPr id="8" name="TextBox 6">
            <a:extLst>
              <a:ext uri="{FF2B5EF4-FFF2-40B4-BE49-F238E27FC236}">
                <a16:creationId xmlns:a16="http://schemas.microsoft.com/office/drawing/2014/main" id="{D052A8B6-ADA2-F310-C338-41245D6CEE64}"/>
              </a:ext>
            </a:extLst>
          </p:cNvPr>
          <p:cNvSpPr txBox="1"/>
          <p:nvPr/>
        </p:nvSpPr>
        <p:spPr>
          <a:xfrm>
            <a:off x="7141818" y="2197456"/>
            <a:ext cx="4620591" cy="2281476"/>
          </a:xfrm>
          <a:prstGeom prst="roundRect">
            <a:avLst/>
          </a:prstGeom>
          <a:ln/>
        </p:spPr>
        <p:style>
          <a:lnRef idx="1">
            <a:schemeClr val="accent5"/>
          </a:lnRef>
          <a:fillRef idx="2">
            <a:schemeClr val="accent5"/>
          </a:fillRef>
          <a:effectRef idx="1">
            <a:schemeClr val="accent5"/>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b="1" dirty="0">
                <a:ea typeface="+mn-lt"/>
                <a:cs typeface="+mn-lt"/>
              </a:rPr>
              <a:t>Vaccination &amp; Public Awareness</a:t>
            </a:r>
            <a:endParaRPr lang="en-US" sz="1600" b="1" dirty="0"/>
          </a:p>
          <a:p>
            <a:r>
              <a:rPr lang="en-US" sz="1600" dirty="0">
                <a:ea typeface="+mn-lt"/>
                <a:cs typeface="+mn-lt"/>
              </a:rPr>
              <a:t>- Vaccination Drive:</a:t>
            </a:r>
            <a:endParaRPr lang="en-US" sz="1600" dirty="0"/>
          </a:p>
          <a:p>
            <a:r>
              <a:rPr lang="en-US" sz="1600" dirty="0">
                <a:ea typeface="+mn-lt"/>
                <a:cs typeface="+mn-lt"/>
              </a:rPr>
              <a:t>  - Began in February 2021 (AstraZeneca, Sinopharm, Pfizer, Moderna).</a:t>
            </a:r>
            <a:endParaRPr lang="en-US" sz="1600" dirty="0"/>
          </a:p>
          <a:p>
            <a:r>
              <a:rPr lang="en-US" sz="1600" dirty="0">
                <a:ea typeface="+mn-lt"/>
                <a:cs typeface="+mn-lt"/>
              </a:rPr>
              <a:t>  - Mobile vaccination units for remote areas.</a:t>
            </a:r>
            <a:endParaRPr lang="en-US" sz="1600" dirty="0"/>
          </a:p>
          <a:p>
            <a:r>
              <a:rPr lang="en-US" sz="1600" dirty="0">
                <a:ea typeface="+mn-lt"/>
                <a:cs typeface="+mn-lt"/>
              </a:rPr>
              <a:t>- Public Awareness:</a:t>
            </a:r>
            <a:endParaRPr lang="en-US" sz="1600" dirty="0"/>
          </a:p>
          <a:p>
            <a:r>
              <a:rPr lang="en-US" sz="1600" dirty="0">
                <a:ea typeface="+mn-lt"/>
                <a:cs typeface="+mn-lt"/>
              </a:rPr>
              <a:t>  - Campaigns to combat vaccine hesitancy.</a:t>
            </a:r>
            <a:endParaRPr lang="en-US" sz="1600" dirty="0"/>
          </a:p>
          <a:p>
            <a:r>
              <a:rPr lang="en-US" sz="1600" dirty="0">
                <a:ea typeface="+mn-lt"/>
                <a:cs typeface="+mn-lt"/>
              </a:rPr>
              <a:t>  - Use of media and community outreach</a:t>
            </a:r>
            <a:endParaRPr lang="en-US" sz="1600" dirty="0"/>
          </a:p>
        </p:txBody>
      </p:sp>
    </p:spTree>
    <p:extLst>
      <p:ext uri="{BB962C8B-B14F-4D97-AF65-F5344CB8AC3E}">
        <p14:creationId xmlns:p14="http://schemas.microsoft.com/office/powerpoint/2010/main" val="17954423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useBgFill="1">
        <p:nvSpPr>
          <p:cNvPr id="42" name="Rectangle 41">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itle 22">
            <a:extLst>
              <a:ext uri="{FF2B5EF4-FFF2-40B4-BE49-F238E27FC236}">
                <a16:creationId xmlns:a16="http://schemas.microsoft.com/office/drawing/2014/main" id="{E9E24FCA-AA66-0CA3-C3A1-3AD1C0DF2496}"/>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3700" kern="1200">
                <a:solidFill>
                  <a:srgbClr val="FFFFFF"/>
                </a:solidFill>
                <a:latin typeface="+mj-lt"/>
                <a:ea typeface="+mj-ea"/>
                <a:cs typeface="+mj-cs"/>
              </a:rPr>
              <a:t>COMMUNICABLE DISEASES</a:t>
            </a:r>
          </a:p>
        </p:txBody>
      </p:sp>
      <p:sp>
        <p:nvSpPr>
          <p:cNvPr id="8" name="Content Placeholder 7">
            <a:extLst>
              <a:ext uri="{FF2B5EF4-FFF2-40B4-BE49-F238E27FC236}">
                <a16:creationId xmlns:a16="http://schemas.microsoft.com/office/drawing/2014/main" id="{507324D2-5216-0EEE-101C-AA572A880141}"/>
              </a:ext>
            </a:extLst>
          </p:cNvPr>
          <p:cNvSpPr>
            <a:spLocks noGrp="1"/>
          </p:cNvSpPr>
          <p:nvPr>
            <p:ph type="body" idx="1"/>
          </p:nvPr>
        </p:nvSpPr>
        <p:spPr>
          <a:xfrm>
            <a:off x="8572499" y="390832"/>
            <a:ext cx="3233585" cy="873612"/>
          </a:xfrm>
        </p:spPr>
        <p:txBody>
          <a:bodyPr vert="horz" lIns="91440" tIns="45720" rIns="91440" bIns="45720" rtlCol="0" anchor="ctr">
            <a:normAutofit/>
          </a:bodyPr>
          <a:lstStyle/>
          <a:p>
            <a:pPr>
              <a:lnSpc>
                <a:spcPct val="90000"/>
              </a:lnSpc>
            </a:pPr>
            <a:r>
              <a:rPr lang="en-US" kern="1200">
                <a:solidFill>
                  <a:srgbClr val="FFFFFF"/>
                </a:solidFill>
                <a:latin typeface="+mn-lt"/>
                <a:ea typeface="+mn-ea"/>
                <a:cs typeface="+mn-cs"/>
              </a:rPr>
              <a:t> </a:t>
            </a:r>
          </a:p>
        </p:txBody>
      </p:sp>
      <p:graphicFrame>
        <p:nvGraphicFramePr>
          <p:cNvPr id="13" name="Content Placeholder 12">
            <a:extLst>
              <a:ext uri="{FF2B5EF4-FFF2-40B4-BE49-F238E27FC236}">
                <a16:creationId xmlns:a16="http://schemas.microsoft.com/office/drawing/2014/main" id="{EDC917BD-F441-A2FC-AAD4-56F08FBF4284}"/>
              </a:ext>
            </a:extLst>
          </p:cNvPr>
          <p:cNvGraphicFramePr>
            <a:graphicFrameLocks noGrp="1"/>
          </p:cNvGraphicFramePr>
          <p:nvPr>
            <p:ph sz="half" idx="4294967295"/>
            <p:extLst>
              <p:ext uri="{D42A27DB-BD31-4B8C-83A1-F6EECF244321}">
                <p14:modId xmlns:p14="http://schemas.microsoft.com/office/powerpoint/2010/main" val="3821332506"/>
              </p:ext>
            </p:extLst>
          </p:nvPr>
        </p:nvGraphicFramePr>
        <p:xfrm>
          <a:off x="740859" y="1822348"/>
          <a:ext cx="10710277" cy="3908092"/>
        </p:xfrm>
        <a:graphic>
          <a:graphicData uri="http://schemas.openxmlformats.org/drawingml/2006/table">
            <a:tbl>
              <a:tblPr firstRow="1" bandRow="1">
                <a:tableStyleId>{21E4AEA4-8DFA-4A89-87EB-49C32662AFE0}</a:tableStyleId>
              </a:tblPr>
              <a:tblGrid>
                <a:gridCol w="3392602">
                  <a:extLst>
                    <a:ext uri="{9D8B030D-6E8A-4147-A177-3AD203B41FA5}">
                      <a16:colId xmlns:a16="http://schemas.microsoft.com/office/drawing/2014/main" val="2958351627"/>
                    </a:ext>
                  </a:extLst>
                </a:gridCol>
                <a:gridCol w="3480319">
                  <a:extLst>
                    <a:ext uri="{9D8B030D-6E8A-4147-A177-3AD203B41FA5}">
                      <a16:colId xmlns:a16="http://schemas.microsoft.com/office/drawing/2014/main" val="2892582778"/>
                    </a:ext>
                  </a:extLst>
                </a:gridCol>
                <a:gridCol w="3837356">
                  <a:extLst>
                    <a:ext uri="{9D8B030D-6E8A-4147-A177-3AD203B41FA5}">
                      <a16:colId xmlns:a16="http://schemas.microsoft.com/office/drawing/2014/main" val="3464021692"/>
                    </a:ext>
                  </a:extLst>
                </a:gridCol>
              </a:tblGrid>
              <a:tr h="527722">
                <a:tc>
                  <a:txBody>
                    <a:bodyPr/>
                    <a:lstStyle/>
                    <a:p>
                      <a:pPr algn="ctr"/>
                      <a:r>
                        <a:rPr lang="en-US" sz="1600" b="1" cap="all" spc="60">
                          <a:solidFill>
                            <a:schemeClr val="tx1"/>
                          </a:solidFill>
                          <a:effectLst/>
                        </a:rPr>
                        <a:t>Communicable Diseases</a:t>
                      </a:r>
                    </a:p>
                  </a:txBody>
                  <a:tcPr marL="0" marR="0" marT="119700" marB="119700" anchor="b"/>
                </a:tc>
                <a:tc>
                  <a:txBody>
                    <a:bodyPr/>
                    <a:lstStyle/>
                    <a:p>
                      <a:pPr algn="ctr"/>
                      <a:r>
                        <a:rPr lang="en-US" sz="1600" b="1" cap="all" spc="60">
                          <a:solidFill>
                            <a:schemeClr val="tx1"/>
                          </a:solidFill>
                          <a:effectLst/>
                        </a:rPr>
                        <a:t>Causes </a:t>
                      </a:r>
                    </a:p>
                  </a:txBody>
                  <a:tcPr marL="0" marR="0" marT="119700" marB="119700" anchor="b"/>
                </a:tc>
                <a:tc>
                  <a:txBody>
                    <a:bodyPr/>
                    <a:lstStyle/>
                    <a:p>
                      <a:pPr algn="ctr"/>
                      <a:r>
                        <a:rPr lang="en-US" sz="1600" b="1" cap="all" spc="60">
                          <a:solidFill>
                            <a:schemeClr val="tx1"/>
                          </a:solidFill>
                          <a:effectLst/>
                        </a:rPr>
                        <a:t>Preventive Measure</a:t>
                      </a:r>
                    </a:p>
                  </a:txBody>
                  <a:tcPr marL="0" marR="0" marT="119700" marB="119700" anchor="b"/>
                </a:tc>
                <a:extLst>
                  <a:ext uri="{0D108BD9-81ED-4DB2-BD59-A6C34878D82A}">
                    <a16:rowId xmlns:a16="http://schemas.microsoft.com/office/drawing/2014/main" val="384851307"/>
                  </a:ext>
                </a:extLst>
              </a:tr>
              <a:tr h="482910">
                <a:tc>
                  <a:txBody>
                    <a:bodyPr/>
                    <a:lstStyle/>
                    <a:p>
                      <a:r>
                        <a:rPr lang="en-US" sz="1800" cap="none" spc="0">
                          <a:solidFill>
                            <a:schemeClr val="tx1"/>
                          </a:solidFill>
                          <a:effectLst/>
                        </a:rPr>
                        <a:t>Dengue Fever</a:t>
                      </a:r>
                    </a:p>
                  </a:txBody>
                  <a:tcPr marL="0" marR="0" marT="0" marB="119700"/>
                </a:tc>
                <a:tc>
                  <a:txBody>
                    <a:bodyPr/>
                    <a:lstStyle/>
                    <a:p>
                      <a:r>
                        <a:rPr lang="en-US" sz="1800" cap="none" spc="0">
                          <a:solidFill>
                            <a:schemeClr val="tx1"/>
                          </a:solidFill>
                        </a:rPr>
                        <a:t>Dengue virus (mosquito)</a:t>
                      </a:r>
                    </a:p>
                  </a:txBody>
                  <a:tcPr marL="0" marR="0" marT="0" marB="119700"/>
                </a:tc>
                <a:tc>
                  <a:txBody>
                    <a:bodyPr/>
                    <a:lstStyle/>
                    <a:p>
                      <a:r>
                        <a:rPr lang="en-US" sz="1800" cap="none" spc="0">
                          <a:solidFill>
                            <a:schemeClr val="tx1"/>
                          </a:solidFill>
                        </a:rPr>
                        <a:t>Mosquito control, hygiene</a:t>
                      </a:r>
                    </a:p>
                  </a:txBody>
                  <a:tcPr marL="0" marR="0" marT="0" marB="119700"/>
                </a:tc>
                <a:extLst>
                  <a:ext uri="{0D108BD9-81ED-4DB2-BD59-A6C34878D82A}">
                    <a16:rowId xmlns:a16="http://schemas.microsoft.com/office/drawing/2014/main" val="4012539482"/>
                  </a:ext>
                </a:extLst>
              </a:tr>
              <a:tr h="482910">
                <a:tc>
                  <a:txBody>
                    <a:bodyPr/>
                    <a:lstStyle/>
                    <a:p>
                      <a:r>
                        <a:rPr lang="en-US" sz="1800" cap="none" spc="0">
                          <a:solidFill>
                            <a:schemeClr val="tx1"/>
                          </a:solidFill>
                          <a:effectLst/>
                        </a:rPr>
                        <a:t>Tuberculosis (TB)</a:t>
                      </a:r>
                    </a:p>
                  </a:txBody>
                  <a:tcPr marL="0" marR="0" marT="0" marB="119700"/>
                </a:tc>
                <a:tc>
                  <a:txBody>
                    <a:bodyPr/>
                    <a:lstStyle/>
                    <a:p>
                      <a:r>
                        <a:rPr lang="en-US" sz="1800" cap="none" spc="0">
                          <a:solidFill>
                            <a:schemeClr val="tx1"/>
                          </a:solidFill>
                        </a:rPr>
                        <a:t>Mycobacterium tuberculosis</a:t>
                      </a:r>
                    </a:p>
                  </a:txBody>
                  <a:tcPr marL="0" marR="0" marT="0" marB="119700"/>
                </a:tc>
                <a:tc>
                  <a:txBody>
                    <a:bodyPr/>
                    <a:lstStyle/>
                    <a:p>
                      <a:r>
                        <a:rPr lang="en-US" sz="1800" cap="none" spc="0">
                          <a:solidFill>
                            <a:schemeClr val="tx1"/>
                          </a:solidFill>
                        </a:rPr>
                        <a:t>Vaccination, early detection</a:t>
                      </a:r>
                    </a:p>
                  </a:txBody>
                  <a:tcPr marL="0" marR="0" marT="0" marB="119700"/>
                </a:tc>
                <a:extLst>
                  <a:ext uri="{0D108BD9-81ED-4DB2-BD59-A6C34878D82A}">
                    <a16:rowId xmlns:a16="http://schemas.microsoft.com/office/drawing/2014/main" val="3676380212"/>
                  </a:ext>
                </a:extLst>
              </a:tr>
              <a:tr h="482910">
                <a:tc>
                  <a:txBody>
                    <a:bodyPr/>
                    <a:lstStyle/>
                    <a:p>
                      <a:r>
                        <a:rPr lang="en-US" sz="1800" cap="none" spc="0">
                          <a:solidFill>
                            <a:schemeClr val="tx1"/>
                          </a:solidFill>
                          <a:effectLst/>
                        </a:rPr>
                        <a:t>Cholera</a:t>
                      </a:r>
                    </a:p>
                  </a:txBody>
                  <a:tcPr marL="0" marR="0" marT="0" marB="119700"/>
                </a:tc>
                <a:tc>
                  <a:txBody>
                    <a:bodyPr/>
                    <a:lstStyle/>
                    <a:p>
                      <a:r>
                        <a:rPr lang="en-US" sz="1800" cap="none" spc="0">
                          <a:solidFill>
                            <a:schemeClr val="tx1"/>
                          </a:solidFill>
                        </a:rPr>
                        <a:t>Contaminated water/food</a:t>
                      </a:r>
                    </a:p>
                  </a:txBody>
                  <a:tcPr marL="0" marR="0" marT="0" marB="119700"/>
                </a:tc>
                <a:tc>
                  <a:txBody>
                    <a:bodyPr/>
                    <a:lstStyle/>
                    <a:p>
                      <a:r>
                        <a:rPr lang="en-US" sz="1800" cap="none" spc="0">
                          <a:solidFill>
                            <a:schemeClr val="tx1"/>
                          </a:solidFill>
                        </a:rPr>
                        <a:t>Clean water, hygiene</a:t>
                      </a:r>
                    </a:p>
                  </a:txBody>
                  <a:tcPr marL="0" marR="0" marT="0" marB="119700"/>
                </a:tc>
                <a:extLst>
                  <a:ext uri="{0D108BD9-81ED-4DB2-BD59-A6C34878D82A}">
                    <a16:rowId xmlns:a16="http://schemas.microsoft.com/office/drawing/2014/main" val="2916525359"/>
                  </a:ext>
                </a:extLst>
              </a:tr>
              <a:tr h="482910">
                <a:tc>
                  <a:txBody>
                    <a:bodyPr/>
                    <a:lstStyle/>
                    <a:p>
                      <a:r>
                        <a:rPr lang="en-US" sz="1800" cap="none" spc="0">
                          <a:solidFill>
                            <a:schemeClr val="tx1"/>
                          </a:solidFill>
                          <a:effectLst/>
                        </a:rPr>
                        <a:t>Hepatitis B &amp; C</a:t>
                      </a:r>
                    </a:p>
                  </a:txBody>
                  <a:tcPr marL="0" marR="0" marT="0" marB="119700"/>
                </a:tc>
                <a:tc>
                  <a:txBody>
                    <a:bodyPr/>
                    <a:lstStyle/>
                    <a:p>
                      <a:r>
                        <a:rPr lang="en-US" sz="1800" cap="none" spc="0">
                          <a:solidFill>
                            <a:schemeClr val="tx1"/>
                          </a:solidFill>
                        </a:rPr>
                        <a:t>Viral infection</a:t>
                      </a:r>
                    </a:p>
                  </a:txBody>
                  <a:tcPr marL="0" marR="0" marT="0" marB="119700"/>
                </a:tc>
                <a:tc>
                  <a:txBody>
                    <a:bodyPr/>
                    <a:lstStyle/>
                    <a:p>
                      <a:r>
                        <a:rPr lang="en-US" sz="1800" cap="none" spc="0">
                          <a:solidFill>
                            <a:schemeClr val="tx1"/>
                          </a:solidFill>
                        </a:rPr>
                        <a:t>Vaccination, safe needles</a:t>
                      </a:r>
                    </a:p>
                  </a:txBody>
                  <a:tcPr marL="0" marR="0" marT="0" marB="119700"/>
                </a:tc>
                <a:extLst>
                  <a:ext uri="{0D108BD9-81ED-4DB2-BD59-A6C34878D82A}">
                    <a16:rowId xmlns:a16="http://schemas.microsoft.com/office/drawing/2014/main" val="2775512657"/>
                  </a:ext>
                </a:extLst>
              </a:tr>
              <a:tr h="482910">
                <a:tc>
                  <a:txBody>
                    <a:bodyPr/>
                    <a:lstStyle/>
                    <a:p>
                      <a:r>
                        <a:rPr lang="en-US" sz="1800" cap="none" spc="0">
                          <a:solidFill>
                            <a:schemeClr val="tx1"/>
                          </a:solidFill>
                          <a:effectLst/>
                        </a:rPr>
                        <a:t>Typhoid Fever</a:t>
                      </a:r>
                    </a:p>
                  </a:txBody>
                  <a:tcPr marL="0" marR="0" marT="0" marB="119700"/>
                </a:tc>
                <a:tc>
                  <a:txBody>
                    <a:bodyPr/>
                    <a:lstStyle/>
                    <a:p>
                      <a:r>
                        <a:rPr lang="en-US" sz="1800" cap="none" spc="0">
                          <a:solidFill>
                            <a:schemeClr val="tx1"/>
                          </a:solidFill>
                        </a:rPr>
                        <a:t>Salmonella bacteria</a:t>
                      </a:r>
                    </a:p>
                  </a:txBody>
                  <a:tcPr marL="0" marR="0" marT="0" marB="119700"/>
                </a:tc>
                <a:tc>
                  <a:txBody>
                    <a:bodyPr/>
                    <a:lstStyle/>
                    <a:p>
                      <a:r>
                        <a:rPr lang="en-US" sz="1800" cap="none" spc="0">
                          <a:solidFill>
                            <a:schemeClr val="tx1"/>
                          </a:solidFill>
                        </a:rPr>
                        <a:t>Sanitation, hygiene</a:t>
                      </a:r>
                    </a:p>
                  </a:txBody>
                  <a:tcPr marL="0" marR="0" marT="0" marB="119700"/>
                </a:tc>
                <a:extLst>
                  <a:ext uri="{0D108BD9-81ED-4DB2-BD59-A6C34878D82A}">
                    <a16:rowId xmlns:a16="http://schemas.microsoft.com/office/drawing/2014/main" val="3591841597"/>
                  </a:ext>
                </a:extLst>
              </a:tr>
              <a:tr h="482910">
                <a:tc>
                  <a:txBody>
                    <a:bodyPr/>
                    <a:lstStyle/>
                    <a:p>
                      <a:r>
                        <a:rPr lang="en-US" sz="1800" cap="none" spc="0">
                          <a:solidFill>
                            <a:schemeClr val="tx1"/>
                          </a:solidFill>
                          <a:effectLst/>
                        </a:rPr>
                        <a:t>Pneumonia</a:t>
                      </a:r>
                    </a:p>
                  </a:txBody>
                  <a:tcPr marL="0" marR="0" marT="0" marB="119700"/>
                </a:tc>
                <a:tc>
                  <a:txBody>
                    <a:bodyPr/>
                    <a:lstStyle/>
                    <a:p>
                      <a:r>
                        <a:rPr lang="en-US" sz="1800" cap="none" spc="0">
                          <a:solidFill>
                            <a:schemeClr val="tx1"/>
                          </a:solidFill>
                        </a:rPr>
                        <a:t>Bacteria/Viruses</a:t>
                      </a:r>
                    </a:p>
                  </a:txBody>
                  <a:tcPr marL="0" marR="0" marT="0" marB="119700"/>
                </a:tc>
                <a:tc>
                  <a:txBody>
                    <a:bodyPr/>
                    <a:lstStyle/>
                    <a:p>
                      <a:r>
                        <a:rPr lang="en-US" sz="1800" cap="none" spc="0">
                          <a:solidFill>
                            <a:schemeClr val="tx1"/>
                          </a:solidFill>
                        </a:rPr>
                        <a:t>Vaccination, nutrition</a:t>
                      </a:r>
                    </a:p>
                  </a:txBody>
                  <a:tcPr marL="0" marR="0" marT="0" marB="119700"/>
                </a:tc>
                <a:extLst>
                  <a:ext uri="{0D108BD9-81ED-4DB2-BD59-A6C34878D82A}">
                    <a16:rowId xmlns:a16="http://schemas.microsoft.com/office/drawing/2014/main" val="1376276664"/>
                  </a:ext>
                </a:extLst>
              </a:tr>
              <a:tr h="482910">
                <a:tc>
                  <a:txBody>
                    <a:bodyPr/>
                    <a:lstStyle/>
                    <a:p>
                      <a:r>
                        <a:rPr lang="en-US" sz="1800" cap="none" spc="0">
                          <a:solidFill>
                            <a:schemeClr val="tx1"/>
                          </a:solidFill>
                          <a:effectLst/>
                        </a:rPr>
                        <a:t>COVID-19</a:t>
                      </a:r>
                    </a:p>
                  </a:txBody>
                  <a:tcPr marL="0" marR="0" marT="0" marB="119700"/>
                </a:tc>
                <a:tc>
                  <a:txBody>
                    <a:bodyPr/>
                    <a:lstStyle/>
                    <a:p>
                      <a:r>
                        <a:rPr lang="en-US" sz="1800" cap="none" spc="0">
                          <a:solidFill>
                            <a:schemeClr val="tx1"/>
                          </a:solidFill>
                        </a:rPr>
                        <a:t>Coronavirus</a:t>
                      </a:r>
                    </a:p>
                  </a:txBody>
                  <a:tcPr marL="0" marR="0" marT="0" marB="119700"/>
                </a:tc>
                <a:tc>
                  <a:txBody>
                    <a:bodyPr/>
                    <a:lstStyle/>
                    <a:p>
                      <a:r>
                        <a:rPr lang="en-US" sz="1800" cap="none" spc="0">
                          <a:solidFill>
                            <a:schemeClr val="tx1"/>
                          </a:solidFill>
                        </a:rPr>
                        <a:t>Vaccination, masks</a:t>
                      </a:r>
                    </a:p>
                  </a:txBody>
                  <a:tcPr marL="0" marR="0" marT="0" marB="119700"/>
                </a:tc>
                <a:extLst>
                  <a:ext uri="{0D108BD9-81ED-4DB2-BD59-A6C34878D82A}">
                    <a16:rowId xmlns:a16="http://schemas.microsoft.com/office/drawing/2014/main" val="1167013324"/>
                  </a:ext>
                </a:extLst>
              </a:tr>
            </a:tbl>
          </a:graphicData>
        </a:graphic>
      </p:graphicFrame>
    </p:spTree>
    <p:extLst>
      <p:ext uri="{BB962C8B-B14F-4D97-AF65-F5344CB8AC3E}">
        <p14:creationId xmlns:p14="http://schemas.microsoft.com/office/powerpoint/2010/main" val="30808979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0F77C47-20DB-ED40-B9CC-F426A2801B45}"/>
              </a:ext>
            </a:extLst>
          </p:cNvPr>
          <p:cNvSpPr>
            <a:spLocks noGrp="1"/>
          </p:cNvSpPr>
          <p:nvPr>
            <p:ph type="title"/>
          </p:nvPr>
        </p:nvSpPr>
        <p:spPr>
          <a:xfrm>
            <a:off x="1371597" y="348865"/>
            <a:ext cx="10044023" cy="877729"/>
          </a:xfrm>
        </p:spPr>
        <p:txBody>
          <a:bodyPr vert="horz" lIns="91440" tIns="45720" rIns="91440" bIns="45720" rtlCol="0" anchor="ctr">
            <a:normAutofit/>
          </a:bodyPr>
          <a:lstStyle/>
          <a:p>
            <a:r>
              <a:rPr lang="en-US" sz="4000" kern="1200">
                <a:solidFill>
                  <a:srgbClr val="FFFFFF"/>
                </a:solidFill>
                <a:latin typeface="+mj-lt"/>
                <a:ea typeface="+mj-ea"/>
                <a:cs typeface="+mj-cs"/>
              </a:rPr>
              <a:t>NON-COMMUNICABLE DISEASES</a:t>
            </a:r>
          </a:p>
        </p:txBody>
      </p:sp>
      <p:graphicFrame>
        <p:nvGraphicFramePr>
          <p:cNvPr id="24" name="Content Placeholder 5">
            <a:extLst>
              <a:ext uri="{FF2B5EF4-FFF2-40B4-BE49-F238E27FC236}">
                <a16:creationId xmlns:a16="http://schemas.microsoft.com/office/drawing/2014/main" id="{F10D1D8A-0CB3-D925-404E-9985DAD72EAD}"/>
              </a:ext>
            </a:extLst>
          </p:cNvPr>
          <p:cNvGraphicFramePr>
            <a:graphicFrameLocks noGrp="1"/>
          </p:cNvGraphicFramePr>
          <p:nvPr>
            <p:ph sz="half" idx="2"/>
            <p:extLst>
              <p:ext uri="{D42A27DB-BD31-4B8C-83A1-F6EECF244321}">
                <p14:modId xmlns:p14="http://schemas.microsoft.com/office/powerpoint/2010/main" val="63972666"/>
              </p:ext>
            </p:extLst>
          </p:nvPr>
        </p:nvGraphicFramePr>
        <p:xfrm>
          <a:off x="632084" y="2049361"/>
          <a:ext cx="10639296" cy="4123095"/>
        </p:xfrm>
        <a:graphic>
          <a:graphicData uri="http://schemas.openxmlformats.org/drawingml/2006/table">
            <a:tbl>
              <a:tblPr firstRow="1" bandRow="1">
                <a:tableStyleId>{5C22544A-7EE6-4342-B048-85BDC9FD1C3A}</a:tableStyleId>
              </a:tblPr>
              <a:tblGrid>
                <a:gridCol w="3177685">
                  <a:extLst>
                    <a:ext uri="{9D8B030D-6E8A-4147-A177-3AD203B41FA5}">
                      <a16:colId xmlns:a16="http://schemas.microsoft.com/office/drawing/2014/main" val="2519266946"/>
                    </a:ext>
                  </a:extLst>
                </a:gridCol>
                <a:gridCol w="3533423">
                  <a:extLst>
                    <a:ext uri="{9D8B030D-6E8A-4147-A177-3AD203B41FA5}">
                      <a16:colId xmlns:a16="http://schemas.microsoft.com/office/drawing/2014/main" val="2992349761"/>
                    </a:ext>
                  </a:extLst>
                </a:gridCol>
                <a:gridCol w="3928188">
                  <a:extLst>
                    <a:ext uri="{9D8B030D-6E8A-4147-A177-3AD203B41FA5}">
                      <a16:colId xmlns:a16="http://schemas.microsoft.com/office/drawing/2014/main" val="4233921968"/>
                    </a:ext>
                  </a:extLst>
                </a:gridCol>
              </a:tblGrid>
              <a:tr h="481589">
                <a:tc>
                  <a:txBody>
                    <a:bodyPr/>
                    <a:lstStyle/>
                    <a:p>
                      <a:pPr algn="ctr"/>
                      <a:r>
                        <a:rPr lang="en-US" sz="1800" cap="none" spc="0">
                          <a:solidFill>
                            <a:schemeClr val="tx1"/>
                          </a:solidFill>
                          <a:effectLst/>
                        </a:rPr>
                        <a:t>NON-COMMUNICABLE DISEASES</a:t>
                      </a:r>
                    </a:p>
                  </a:txBody>
                  <a:tcPr marL="83725" marR="0" marT="23922" marB="179410" anchor="ctr"/>
                </a:tc>
                <a:tc>
                  <a:txBody>
                    <a:bodyPr/>
                    <a:lstStyle/>
                    <a:p>
                      <a:pPr algn="ctr"/>
                      <a:r>
                        <a:rPr lang="en-US" sz="1800" cap="none" spc="0">
                          <a:solidFill>
                            <a:schemeClr val="tx1"/>
                          </a:solidFill>
                          <a:effectLst/>
                        </a:rPr>
                        <a:t>CAUSES </a:t>
                      </a:r>
                    </a:p>
                  </a:txBody>
                  <a:tcPr marL="83725" marR="0" marT="23922" marB="179410" anchor="ctr"/>
                </a:tc>
                <a:tc>
                  <a:txBody>
                    <a:bodyPr/>
                    <a:lstStyle/>
                    <a:p>
                      <a:pPr algn="ctr"/>
                      <a:r>
                        <a:rPr lang="en-US" sz="1800" cap="none" spc="0">
                          <a:solidFill>
                            <a:schemeClr val="tx1"/>
                          </a:solidFill>
                          <a:effectLst/>
                        </a:rPr>
                        <a:t>PREVENTIVE MEASURES</a:t>
                      </a:r>
                    </a:p>
                  </a:txBody>
                  <a:tcPr marL="83725" marR="0" marT="23922" marB="179410" anchor="ctr"/>
                </a:tc>
                <a:extLst>
                  <a:ext uri="{0D108BD9-81ED-4DB2-BD59-A6C34878D82A}">
                    <a16:rowId xmlns:a16="http://schemas.microsoft.com/office/drawing/2014/main" val="1937385204"/>
                  </a:ext>
                </a:extLst>
              </a:tr>
              <a:tr h="481589">
                <a:tc>
                  <a:txBody>
                    <a:bodyPr/>
                    <a:lstStyle/>
                    <a:p>
                      <a:r>
                        <a:rPr lang="en-US" sz="1800" cap="none" spc="0">
                          <a:solidFill>
                            <a:schemeClr val="tx1"/>
                          </a:solidFill>
                          <a:effectLst/>
                        </a:rPr>
                        <a:t>Heart Disease</a:t>
                      </a:r>
                    </a:p>
                  </a:txBody>
                  <a:tcPr marL="83725" marR="0" marT="23922" marB="179410" anchor="ctr"/>
                </a:tc>
                <a:tc>
                  <a:txBody>
                    <a:bodyPr/>
                    <a:lstStyle/>
                    <a:p>
                      <a:r>
                        <a:rPr lang="en-US" sz="1800" cap="none" spc="0">
                          <a:solidFill>
                            <a:schemeClr val="tx1"/>
                          </a:solidFill>
                        </a:rPr>
                        <a:t>Lifestyle, genetics</a:t>
                      </a:r>
                    </a:p>
                  </a:txBody>
                  <a:tcPr marL="83725" marR="0" marT="23922" marB="179410" anchor="ctr"/>
                </a:tc>
                <a:tc>
                  <a:txBody>
                    <a:bodyPr/>
                    <a:lstStyle/>
                    <a:p>
                      <a:r>
                        <a:rPr lang="en-US" sz="1800" cap="none" spc="0">
                          <a:solidFill>
                            <a:schemeClr val="tx1"/>
                          </a:solidFill>
                          <a:effectLst/>
                        </a:rPr>
                        <a:t>Healthy eating, exercise</a:t>
                      </a:r>
                    </a:p>
                  </a:txBody>
                  <a:tcPr marL="83725" marR="0" marT="23922" marB="179410" anchor="ctr"/>
                </a:tc>
                <a:extLst>
                  <a:ext uri="{0D108BD9-81ED-4DB2-BD59-A6C34878D82A}">
                    <a16:rowId xmlns:a16="http://schemas.microsoft.com/office/drawing/2014/main" val="1253359345"/>
                  </a:ext>
                </a:extLst>
              </a:tr>
              <a:tr h="481589">
                <a:tc>
                  <a:txBody>
                    <a:bodyPr/>
                    <a:lstStyle/>
                    <a:p>
                      <a:r>
                        <a:rPr lang="en-US" sz="1800" cap="none" spc="0">
                          <a:solidFill>
                            <a:schemeClr val="tx1"/>
                          </a:solidFill>
                          <a:effectLst/>
                        </a:rPr>
                        <a:t>Diabetes</a:t>
                      </a:r>
                    </a:p>
                  </a:txBody>
                  <a:tcPr marL="83725" marR="0" marT="23922" marB="179410" anchor="ctr"/>
                </a:tc>
                <a:tc>
                  <a:txBody>
                    <a:bodyPr/>
                    <a:lstStyle/>
                    <a:p>
                      <a:r>
                        <a:rPr lang="en-US" sz="1800" cap="none" spc="0">
                          <a:solidFill>
                            <a:schemeClr val="tx1"/>
                          </a:solidFill>
                        </a:rPr>
                        <a:t>Insulin resistance, diet</a:t>
                      </a:r>
                    </a:p>
                  </a:txBody>
                  <a:tcPr marL="83725" marR="0" marT="23922" marB="179410" anchor="ctr"/>
                </a:tc>
                <a:tc>
                  <a:txBody>
                    <a:bodyPr/>
                    <a:lstStyle/>
                    <a:p>
                      <a:r>
                        <a:rPr lang="en-US" sz="1800" cap="none" spc="0">
                          <a:solidFill>
                            <a:schemeClr val="tx1"/>
                          </a:solidFill>
                          <a:effectLst/>
                        </a:rPr>
                        <a:t>Low sugar diet, weight control</a:t>
                      </a:r>
                    </a:p>
                  </a:txBody>
                  <a:tcPr marL="83725" marR="0" marT="23922" marB="179410" anchor="ctr"/>
                </a:tc>
                <a:extLst>
                  <a:ext uri="{0D108BD9-81ED-4DB2-BD59-A6C34878D82A}">
                    <a16:rowId xmlns:a16="http://schemas.microsoft.com/office/drawing/2014/main" val="3422545166"/>
                  </a:ext>
                </a:extLst>
              </a:tr>
              <a:tr h="481589">
                <a:tc>
                  <a:txBody>
                    <a:bodyPr/>
                    <a:lstStyle/>
                    <a:p>
                      <a:r>
                        <a:rPr lang="en-US" sz="1800" cap="none" spc="0">
                          <a:solidFill>
                            <a:schemeClr val="tx1"/>
                          </a:solidFill>
                          <a:effectLst/>
                        </a:rPr>
                        <a:t>Hypertension</a:t>
                      </a:r>
                    </a:p>
                  </a:txBody>
                  <a:tcPr marL="83725" marR="0" marT="23922" marB="179410" anchor="ctr"/>
                </a:tc>
                <a:tc>
                  <a:txBody>
                    <a:bodyPr/>
                    <a:lstStyle/>
                    <a:p>
                      <a:r>
                        <a:rPr lang="en-US" sz="1800" cap="none" spc="0">
                          <a:solidFill>
                            <a:schemeClr val="tx1"/>
                          </a:solidFill>
                        </a:rPr>
                        <a:t>High salt, stress</a:t>
                      </a:r>
                    </a:p>
                  </a:txBody>
                  <a:tcPr marL="83725" marR="0" marT="23922" marB="179410" anchor="ctr"/>
                </a:tc>
                <a:tc>
                  <a:txBody>
                    <a:bodyPr/>
                    <a:lstStyle/>
                    <a:p>
                      <a:r>
                        <a:rPr lang="en-US" sz="1800" cap="none" spc="0">
                          <a:solidFill>
                            <a:schemeClr val="tx1"/>
                          </a:solidFill>
                          <a:effectLst/>
                        </a:rPr>
                        <a:t>Low salt diet, exercise</a:t>
                      </a:r>
                    </a:p>
                  </a:txBody>
                  <a:tcPr marL="83725" marR="0" marT="23922" marB="179410" anchor="ctr"/>
                </a:tc>
                <a:extLst>
                  <a:ext uri="{0D108BD9-81ED-4DB2-BD59-A6C34878D82A}">
                    <a16:rowId xmlns:a16="http://schemas.microsoft.com/office/drawing/2014/main" val="360884113"/>
                  </a:ext>
                </a:extLst>
              </a:tr>
              <a:tr h="481589">
                <a:tc>
                  <a:txBody>
                    <a:bodyPr/>
                    <a:lstStyle/>
                    <a:p>
                      <a:r>
                        <a:rPr lang="en-US" sz="1800" cap="none" spc="0">
                          <a:solidFill>
                            <a:schemeClr val="tx1"/>
                          </a:solidFill>
                          <a:effectLst/>
                        </a:rPr>
                        <a:t>Stroke</a:t>
                      </a:r>
                    </a:p>
                  </a:txBody>
                  <a:tcPr marL="83725" marR="0" marT="23922" marB="179410" anchor="ctr"/>
                </a:tc>
                <a:tc>
                  <a:txBody>
                    <a:bodyPr/>
                    <a:lstStyle/>
                    <a:p>
                      <a:r>
                        <a:rPr lang="en-US" sz="1800" cap="none" spc="0">
                          <a:solidFill>
                            <a:schemeClr val="tx1"/>
                          </a:solidFill>
                        </a:rPr>
                        <a:t>High BP, smoking</a:t>
                      </a:r>
                    </a:p>
                  </a:txBody>
                  <a:tcPr marL="83725" marR="0" marT="23922" marB="179410" anchor="ctr"/>
                </a:tc>
                <a:tc>
                  <a:txBody>
                    <a:bodyPr/>
                    <a:lstStyle/>
                    <a:p>
                      <a:r>
                        <a:rPr lang="en-US" sz="1800" cap="none" spc="0">
                          <a:solidFill>
                            <a:schemeClr val="tx1"/>
                          </a:solidFill>
                          <a:effectLst/>
                        </a:rPr>
                        <a:t>Healthy diet, regular check-ups</a:t>
                      </a:r>
                    </a:p>
                  </a:txBody>
                  <a:tcPr marL="83725" marR="0" marT="23922" marB="179410" anchor="ctr"/>
                </a:tc>
                <a:extLst>
                  <a:ext uri="{0D108BD9-81ED-4DB2-BD59-A6C34878D82A}">
                    <a16:rowId xmlns:a16="http://schemas.microsoft.com/office/drawing/2014/main" val="2600111265"/>
                  </a:ext>
                </a:extLst>
              </a:tr>
              <a:tr h="481589">
                <a:tc>
                  <a:txBody>
                    <a:bodyPr/>
                    <a:lstStyle/>
                    <a:p>
                      <a:r>
                        <a:rPr lang="en-US" sz="1800" cap="none" spc="0">
                          <a:solidFill>
                            <a:schemeClr val="tx1"/>
                          </a:solidFill>
                          <a:effectLst/>
                        </a:rPr>
                        <a:t>Cancer</a:t>
                      </a:r>
                    </a:p>
                  </a:txBody>
                  <a:tcPr marL="83725" marR="0" marT="23922" marB="179410" anchor="ctr"/>
                </a:tc>
                <a:tc>
                  <a:txBody>
                    <a:bodyPr/>
                    <a:lstStyle/>
                    <a:p>
                      <a:r>
                        <a:rPr lang="en-US" sz="1800" cap="none" spc="0">
                          <a:solidFill>
                            <a:schemeClr val="tx1"/>
                          </a:solidFill>
                        </a:rPr>
                        <a:t>Genetics, smoking, chemicals</a:t>
                      </a:r>
                    </a:p>
                  </a:txBody>
                  <a:tcPr marL="83725" marR="0" marT="23922" marB="179410" anchor="ctr"/>
                </a:tc>
                <a:tc>
                  <a:txBody>
                    <a:bodyPr/>
                    <a:lstStyle/>
                    <a:p>
                      <a:r>
                        <a:rPr lang="en-US" sz="1800" cap="none" spc="0">
                          <a:solidFill>
                            <a:schemeClr val="tx1"/>
                          </a:solidFill>
                          <a:effectLst/>
                        </a:rPr>
                        <a:t>Screening, no smoking</a:t>
                      </a:r>
                    </a:p>
                  </a:txBody>
                  <a:tcPr marL="83725" marR="0" marT="23922" marB="179410" anchor="ctr"/>
                </a:tc>
                <a:extLst>
                  <a:ext uri="{0D108BD9-81ED-4DB2-BD59-A6C34878D82A}">
                    <a16:rowId xmlns:a16="http://schemas.microsoft.com/office/drawing/2014/main" val="1474433254"/>
                  </a:ext>
                </a:extLst>
              </a:tr>
              <a:tr h="481589">
                <a:tc>
                  <a:txBody>
                    <a:bodyPr/>
                    <a:lstStyle/>
                    <a:p>
                      <a:r>
                        <a:rPr lang="en-US" sz="1800" cap="none" spc="0">
                          <a:solidFill>
                            <a:schemeClr val="tx1"/>
                          </a:solidFill>
                          <a:effectLst/>
                        </a:rPr>
                        <a:t>Chronic Respiratory Disease</a:t>
                      </a:r>
                    </a:p>
                  </a:txBody>
                  <a:tcPr marL="83725" marR="0" marT="23922" marB="179410" anchor="ctr"/>
                </a:tc>
                <a:tc>
                  <a:txBody>
                    <a:bodyPr/>
                    <a:lstStyle/>
                    <a:p>
                      <a:r>
                        <a:rPr lang="en-US" sz="1800" cap="none" spc="0">
                          <a:solidFill>
                            <a:schemeClr val="tx1"/>
                          </a:solidFill>
                        </a:rPr>
                        <a:t>Pollution, smoking</a:t>
                      </a:r>
                    </a:p>
                  </a:txBody>
                  <a:tcPr marL="83725" marR="0" marT="23922" marB="179410" anchor="ctr"/>
                </a:tc>
                <a:tc>
                  <a:txBody>
                    <a:bodyPr/>
                    <a:lstStyle/>
                    <a:p>
                      <a:r>
                        <a:rPr lang="en-US" sz="1800" cap="none" spc="0">
                          <a:solidFill>
                            <a:schemeClr val="tx1"/>
                          </a:solidFill>
                          <a:effectLst/>
                        </a:rPr>
                        <a:t>Avoid smoking, clean air</a:t>
                      </a:r>
                    </a:p>
                  </a:txBody>
                  <a:tcPr marL="83725" marR="0" marT="23922" marB="179410" anchor="ctr"/>
                </a:tc>
                <a:extLst>
                  <a:ext uri="{0D108BD9-81ED-4DB2-BD59-A6C34878D82A}">
                    <a16:rowId xmlns:a16="http://schemas.microsoft.com/office/drawing/2014/main" val="2517074151"/>
                  </a:ext>
                </a:extLst>
              </a:tr>
              <a:tr h="481589">
                <a:tc>
                  <a:txBody>
                    <a:bodyPr/>
                    <a:lstStyle/>
                    <a:p>
                      <a:r>
                        <a:rPr lang="en-US" sz="1800" cap="none" spc="0">
                          <a:solidFill>
                            <a:schemeClr val="tx1"/>
                          </a:solidFill>
                          <a:effectLst/>
                        </a:rPr>
                        <a:t>Kidney Disease</a:t>
                      </a:r>
                    </a:p>
                  </a:txBody>
                  <a:tcPr marL="83725" marR="0" marT="23922" marB="179410" anchor="ctr"/>
                </a:tc>
                <a:tc>
                  <a:txBody>
                    <a:bodyPr/>
                    <a:lstStyle/>
                    <a:p>
                      <a:r>
                        <a:rPr lang="en-US" sz="1800" cap="none" spc="0">
                          <a:solidFill>
                            <a:schemeClr val="tx1"/>
                          </a:solidFill>
                        </a:rPr>
                        <a:t>Diabetes, high BP</a:t>
                      </a:r>
                    </a:p>
                  </a:txBody>
                  <a:tcPr marL="83725" marR="0" marT="23922" marB="179410" anchor="ctr"/>
                </a:tc>
                <a:tc>
                  <a:txBody>
                    <a:bodyPr/>
                    <a:lstStyle/>
                    <a:p>
                      <a:r>
                        <a:rPr lang="en-US" sz="1800" cap="none" spc="0">
                          <a:solidFill>
                            <a:schemeClr val="tx1"/>
                          </a:solidFill>
                          <a:effectLst/>
                        </a:rPr>
                        <a:t>Hydration, low salt diet</a:t>
                      </a:r>
                    </a:p>
                  </a:txBody>
                  <a:tcPr marL="83725" marR="0" marT="23922" marB="179410" anchor="ctr"/>
                </a:tc>
                <a:extLst>
                  <a:ext uri="{0D108BD9-81ED-4DB2-BD59-A6C34878D82A}">
                    <a16:rowId xmlns:a16="http://schemas.microsoft.com/office/drawing/2014/main" val="3444993911"/>
                  </a:ext>
                </a:extLst>
              </a:tr>
            </a:tbl>
          </a:graphicData>
        </a:graphic>
      </p:graphicFrame>
    </p:spTree>
    <p:extLst>
      <p:ext uri="{BB962C8B-B14F-4D97-AF65-F5344CB8AC3E}">
        <p14:creationId xmlns:p14="http://schemas.microsoft.com/office/powerpoint/2010/main" val="41338997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tile tx="0" ty="0" sx="100000" sy="100000" flip="none" algn="tl"/>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6741F2-7B99-5DB0-A80A-2069F6FB10EB}"/>
              </a:ext>
            </a:extLst>
          </p:cNvPr>
          <p:cNvSpPr>
            <a:spLocks noGrp="1"/>
          </p:cNvSpPr>
          <p:nvPr>
            <p:ph type="title"/>
          </p:nvPr>
        </p:nvSpPr>
        <p:spPr>
          <a:xfrm>
            <a:off x="603380" y="553616"/>
            <a:ext cx="10369419" cy="706017"/>
          </a:xfrm>
        </p:spPr>
        <p:txBody>
          <a:bodyPr>
            <a:normAutofit/>
          </a:bodyPr>
          <a:lstStyle/>
          <a:p>
            <a:pPr algn="ctr"/>
            <a:r>
              <a:rPr lang="en-US" sz="3200">
                <a:latin typeface="Times New Roman" panose="02020603050405020304" pitchFamily="18" charset="0"/>
                <a:cs typeface="Times New Roman" panose="02020603050405020304" pitchFamily="18" charset="0"/>
              </a:rPr>
              <a:t>Neglected Tropical diseases </a:t>
            </a:r>
            <a:endParaRPr lang="en-IN" sz="3200">
              <a:latin typeface="Times New Roman" panose="02020603050405020304" pitchFamily="18" charset="0"/>
              <a:cs typeface="Times New Roman" panose="02020603050405020304" pitchFamily="18" charset="0"/>
            </a:endParaRPr>
          </a:p>
        </p:txBody>
      </p:sp>
      <p:sp>
        <p:nvSpPr>
          <p:cNvPr id="4" name="Text Placeholder 3">
            <a:extLst>
              <a:ext uri="{FF2B5EF4-FFF2-40B4-BE49-F238E27FC236}">
                <a16:creationId xmlns:a16="http://schemas.microsoft.com/office/drawing/2014/main" id="{A282A191-4756-9AA2-5053-DB2B98B65056}"/>
              </a:ext>
            </a:extLst>
          </p:cNvPr>
          <p:cNvSpPr>
            <a:spLocks noGrp="1"/>
          </p:cNvSpPr>
          <p:nvPr>
            <p:ph type="body" idx="1"/>
          </p:nvPr>
        </p:nvSpPr>
        <p:spPr>
          <a:xfrm>
            <a:off x="603380" y="1156997"/>
            <a:ext cx="10369418" cy="4817084"/>
          </a:xfrm>
        </p:spPr>
        <p:txBody>
          <a:bodyPr/>
          <a:lstStyle/>
          <a:p>
            <a:r>
              <a:rPr lang="en-US" sz="1800"/>
              <a:t>There is a huge burden of the Neglected Tropical Diseases (NTDs) in Bangladesh, particularly for Kala-azar; Lymphatic Filariasis, Dengue and Chikungunya.</a:t>
            </a:r>
          </a:p>
          <a:p>
            <a:endParaRPr lang="en-US"/>
          </a:p>
          <a:p>
            <a:endParaRPr lang="en-US"/>
          </a:p>
          <a:p>
            <a:endParaRPr lang="en-US"/>
          </a:p>
          <a:p>
            <a:endParaRPr lang="en-US"/>
          </a:p>
          <a:p>
            <a:endParaRPr lang="en-US"/>
          </a:p>
          <a:p>
            <a:endParaRPr lang="en-US"/>
          </a:p>
          <a:p>
            <a:endParaRPr lang="en-US"/>
          </a:p>
          <a:p>
            <a:endParaRPr lang="en-IN"/>
          </a:p>
        </p:txBody>
      </p:sp>
      <p:pic>
        <p:nvPicPr>
          <p:cNvPr id="7" name="Picture 6">
            <a:extLst>
              <a:ext uri="{FF2B5EF4-FFF2-40B4-BE49-F238E27FC236}">
                <a16:creationId xmlns:a16="http://schemas.microsoft.com/office/drawing/2014/main" id="{A1AD4B04-A024-A3A1-9867-81F0FA19C5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3380" y="2211355"/>
            <a:ext cx="6170644" cy="3956180"/>
          </a:xfrm>
          <a:prstGeom prst="rect">
            <a:avLst/>
          </a:prstGeom>
        </p:spPr>
      </p:pic>
      <p:sp>
        <p:nvSpPr>
          <p:cNvPr id="8" name="TextBox 7">
            <a:extLst>
              <a:ext uri="{FF2B5EF4-FFF2-40B4-BE49-F238E27FC236}">
                <a16:creationId xmlns:a16="http://schemas.microsoft.com/office/drawing/2014/main" id="{B95FE4C8-A374-4FB8-CE55-DD091A45629F}"/>
              </a:ext>
            </a:extLst>
          </p:cNvPr>
          <p:cNvSpPr txBox="1"/>
          <p:nvPr/>
        </p:nvSpPr>
        <p:spPr>
          <a:xfrm>
            <a:off x="6979298" y="2762656"/>
            <a:ext cx="4333970" cy="2247424"/>
          </a:xfrm>
          <a:prstGeom prst="roundRect">
            <a:avLst/>
          </a:prstGeom>
          <a:solidFill>
            <a:schemeClr val="bg1">
              <a:lumMod val="85000"/>
              <a:alpha val="62000"/>
            </a:schemeClr>
          </a:solidFill>
          <a:ln>
            <a:noFill/>
          </a:ln>
        </p:spPr>
        <p:style>
          <a:lnRef idx="0">
            <a:scrgbClr r="0" g="0" b="0"/>
          </a:lnRef>
          <a:fillRef idx="0">
            <a:scrgbClr r="0" g="0" b="0"/>
          </a:fillRef>
          <a:effectRef idx="0">
            <a:scrgbClr r="0" g="0" b="0"/>
          </a:effectRef>
          <a:fontRef idx="minor">
            <a:schemeClr val="accent1"/>
          </a:fontRef>
        </p:style>
        <p:txBody>
          <a:bodyPr wrap="square" rtlCol="0">
            <a:spAutoFit/>
          </a:bodyPr>
          <a:lstStyle/>
          <a:p>
            <a:r>
              <a:rPr lang="en-US"/>
              <a:t>On a global scale, Bangladesh has a higher overall prevalence of NTDs compared to other low-and-middle income countries like Sri Lanka, Haiti, China due to its larger population, tropical climate and socio-economic factors.</a:t>
            </a:r>
            <a:endParaRPr lang="en-IN"/>
          </a:p>
        </p:txBody>
      </p:sp>
    </p:spTree>
    <p:extLst>
      <p:ext uri="{BB962C8B-B14F-4D97-AF65-F5344CB8AC3E}">
        <p14:creationId xmlns:p14="http://schemas.microsoft.com/office/powerpoint/2010/main" val="42829146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1000"/>
            <a:lum/>
            <a:extLst>
              <a:ext uri="{837473B0-CC2E-450A-ABE3-18F120FF3D39}">
                <a1611:picAttrSrcUrl xmlns:a1611="http://schemas.microsoft.com/office/drawing/2016/11/main" r:id="rId3"/>
              </a:ext>
            </a:extLst>
          </a:blip>
          <a:srcRect/>
          <a:stretch>
            <a:fillRect/>
          </a:stretch>
        </a:blip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DFC9BFD-7BAC-5D43-4D7D-8B56687669E0}"/>
              </a:ext>
            </a:extLst>
          </p:cNvPr>
          <p:cNvSpPr txBox="1"/>
          <p:nvPr/>
        </p:nvSpPr>
        <p:spPr>
          <a:xfrm>
            <a:off x="-693027" y="120647"/>
            <a:ext cx="10412963" cy="738664"/>
          </a:xfrm>
          <a:prstGeom prst="rect">
            <a:avLst/>
          </a:prstGeom>
          <a:noFill/>
        </p:spPr>
        <p:txBody>
          <a:bodyPr wrap="square" rtlCol="0">
            <a:spAutoFit/>
          </a:bodyPr>
          <a:lstStyle/>
          <a:p>
            <a:pPr algn="ctr"/>
            <a:r>
              <a:rPr lang="en-US" sz="4200" b="1">
                <a:latin typeface="Times New Roman" panose="02020603050405020304" pitchFamily="18" charset="0"/>
                <a:cs typeface="Times New Roman" panose="02020603050405020304" pitchFamily="18" charset="0"/>
              </a:rPr>
              <a:t>Nutritional Problems in the Country</a:t>
            </a:r>
            <a:endParaRPr lang="en-IN" sz="4200" b="1">
              <a:latin typeface="Times New Roman" panose="02020603050405020304" pitchFamily="18" charset="0"/>
              <a:cs typeface="Times New Roman" panose="02020603050405020304" pitchFamily="18" charset="0"/>
            </a:endParaRPr>
          </a:p>
        </p:txBody>
      </p:sp>
      <p:grpSp>
        <p:nvGrpSpPr>
          <p:cNvPr id="16" name="Group 15">
            <a:extLst>
              <a:ext uri="{FF2B5EF4-FFF2-40B4-BE49-F238E27FC236}">
                <a16:creationId xmlns:a16="http://schemas.microsoft.com/office/drawing/2014/main" id="{CADC596D-398E-FAAF-DE3E-95B61E47F796}"/>
              </a:ext>
            </a:extLst>
          </p:cNvPr>
          <p:cNvGrpSpPr/>
          <p:nvPr/>
        </p:nvGrpSpPr>
        <p:grpSpPr>
          <a:xfrm>
            <a:off x="1450909" y="1068354"/>
            <a:ext cx="9008707" cy="5384648"/>
            <a:chOff x="1450909" y="1068354"/>
            <a:chExt cx="7418621" cy="4509018"/>
          </a:xfrm>
        </p:grpSpPr>
        <p:sp>
          <p:nvSpPr>
            <p:cNvPr id="10" name="Hexagon 9">
              <a:extLst>
                <a:ext uri="{FF2B5EF4-FFF2-40B4-BE49-F238E27FC236}">
                  <a16:creationId xmlns:a16="http://schemas.microsoft.com/office/drawing/2014/main" id="{1470DA2A-2287-CBBF-E9E5-F96CAFE12175}"/>
                </a:ext>
              </a:extLst>
            </p:cNvPr>
            <p:cNvSpPr/>
            <p:nvPr/>
          </p:nvSpPr>
          <p:spPr>
            <a:xfrm rot="5400000">
              <a:off x="1390260" y="1129004"/>
              <a:ext cx="2495939" cy="2374641"/>
            </a:xfrm>
            <a:prstGeom prst="hexagon">
              <a:avLst/>
            </a:prstGeom>
            <a:solidFill>
              <a:schemeClr val="tx1">
                <a:lumMod val="85000"/>
                <a:lumOff val="1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Hexagon 10">
              <a:extLst>
                <a:ext uri="{FF2B5EF4-FFF2-40B4-BE49-F238E27FC236}">
                  <a16:creationId xmlns:a16="http://schemas.microsoft.com/office/drawing/2014/main" id="{6069F90B-2879-6DA3-DFFA-5487FDAA73A8}"/>
                </a:ext>
              </a:extLst>
            </p:cNvPr>
            <p:cNvSpPr/>
            <p:nvPr/>
          </p:nvSpPr>
          <p:spPr>
            <a:xfrm rot="5400000">
              <a:off x="3912250" y="1129004"/>
              <a:ext cx="2495939" cy="2374641"/>
            </a:xfrm>
            <a:prstGeom prst="hexagon">
              <a:avLst/>
            </a:prstGeom>
            <a:solidFill>
              <a:schemeClr val="tx1">
                <a:lumMod val="85000"/>
                <a:lumOff val="1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Hexagon 11">
              <a:extLst>
                <a:ext uri="{FF2B5EF4-FFF2-40B4-BE49-F238E27FC236}">
                  <a16:creationId xmlns:a16="http://schemas.microsoft.com/office/drawing/2014/main" id="{C549B0E4-5EAF-2B21-9716-ABC5A1C455C4}"/>
                </a:ext>
              </a:extLst>
            </p:cNvPr>
            <p:cNvSpPr/>
            <p:nvPr/>
          </p:nvSpPr>
          <p:spPr>
            <a:xfrm rot="5400000">
              <a:off x="6434240" y="1129003"/>
              <a:ext cx="2495939" cy="2374641"/>
            </a:xfrm>
            <a:prstGeom prst="hexagon">
              <a:avLst/>
            </a:prstGeom>
            <a:solidFill>
              <a:schemeClr val="tx1">
                <a:lumMod val="85000"/>
                <a:lumOff val="1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Hexagon 12">
              <a:extLst>
                <a:ext uri="{FF2B5EF4-FFF2-40B4-BE49-F238E27FC236}">
                  <a16:creationId xmlns:a16="http://schemas.microsoft.com/office/drawing/2014/main" id="{88015C44-4554-D58B-4DEB-A6A475284D13}"/>
                </a:ext>
              </a:extLst>
            </p:cNvPr>
            <p:cNvSpPr/>
            <p:nvPr/>
          </p:nvSpPr>
          <p:spPr>
            <a:xfrm rot="5400000">
              <a:off x="5173245" y="3134450"/>
              <a:ext cx="2495939" cy="2374641"/>
            </a:xfrm>
            <a:prstGeom prst="hexagon">
              <a:avLst/>
            </a:prstGeom>
            <a:solidFill>
              <a:schemeClr val="tx1">
                <a:lumMod val="85000"/>
                <a:lumOff val="1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Hexagon 13">
              <a:extLst>
                <a:ext uri="{FF2B5EF4-FFF2-40B4-BE49-F238E27FC236}">
                  <a16:creationId xmlns:a16="http://schemas.microsoft.com/office/drawing/2014/main" id="{907AE24F-A936-7936-7A75-84CBA1CA0E38}"/>
                </a:ext>
              </a:extLst>
            </p:cNvPr>
            <p:cNvSpPr/>
            <p:nvPr/>
          </p:nvSpPr>
          <p:spPr>
            <a:xfrm rot="5400000">
              <a:off x="2651255" y="3142082"/>
              <a:ext cx="2495939" cy="2374641"/>
            </a:xfrm>
            <a:prstGeom prst="hexagon">
              <a:avLst/>
            </a:prstGeom>
            <a:solidFill>
              <a:schemeClr val="tx1">
                <a:lumMod val="85000"/>
                <a:lumOff val="1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7" name="TextBox 16">
            <a:extLst>
              <a:ext uri="{FF2B5EF4-FFF2-40B4-BE49-F238E27FC236}">
                <a16:creationId xmlns:a16="http://schemas.microsoft.com/office/drawing/2014/main" id="{498C32E8-3C88-A17D-19A9-C5923A3E3CDF}"/>
              </a:ext>
            </a:extLst>
          </p:cNvPr>
          <p:cNvSpPr txBox="1"/>
          <p:nvPr/>
        </p:nvSpPr>
        <p:spPr>
          <a:xfrm>
            <a:off x="1677974" y="1924967"/>
            <a:ext cx="2425959" cy="1200329"/>
          </a:xfrm>
          <a:prstGeom prst="rect">
            <a:avLst/>
          </a:prstGeom>
          <a:noFill/>
        </p:spPr>
        <p:txBody>
          <a:bodyPr wrap="square" rtlCol="0">
            <a:spAutoFit/>
          </a:bodyPr>
          <a:lstStyle/>
          <a:p>
            <a:pPr algn="ctr"/>
            <a:r>
              <a:rPr lang="en-US" b="1">
                <a:solidFill>
                  <a:schemeClr val="bg1"/>
                </a:solidFill>
                <a:latin typeface="Times New Roman" panose="02020603050405020304" pitchFamily="18" charset="0"/>
                <a:cs typeface="Times New Roman" panose="02020603050405020304" pitchFamily="18" charset="0"/>
              </a:rPr>
              <a:t>1. Protein–energy malnutrition (PEM): </a:t>
            </a:r>
            <a:r>
              <a:rPr lang="en-US">
                <a:solidFill>
                  <a:schemeClr val="bg1"/>
                </a:solidFill>
                <a:latin typeface="Times New Roman" panose="02020603050405020304" pitchFamily="18" charset="0"/>
                <a:cs typeface="Times New Roman" panose="02020603050405020304" pitchFamily="18" charset="0"/>
              </a:rPr>
              <a:t>The chief cause of it is insufficient food intake.</a:t>
            </a:r>
            <a:endParaRPr lang="en-IN">
              <a:solidFill>
                <a:schemeClr val="bg1"/>
              </a:solidFill>
              <a:latin typeface="Times New Roman" panose="02020603050405020304" pitchFamily="18" charset="0"/>
              <a:cs typeface="Times New Roman" panose="02020603050405020304" pitchFamily="18" charset="0"/>
            </a:endParaRPr>
          </a:p>
        </p:txBody>
      </p:sp>
      <p:sp>
        <p:nvSpPr>
          <p:cNvPr id="18" name="TextBox 17">
            <a:extLst>
              <a:ext uri="{FF2B5EF4-FFF2-40B4-BE49-F238E27FC236}">
                <a16:creationId xmlns:a16="http://schemas.microsoft.com/office/drawing/2014/main" id="{8B9E4827-786D-87DB-C764-DFE7E8A8FBD5}"/>
              </a:ext>
            </a:extLst>
          </p:cNvPr>
          <p:cNvSpPr txBox="1"/>
          <p:nvPr/>
        </p:nvSpPr>
        <p:spPr>
          <a:xfrm>
            <a:off x="4742282" y="1718037"/>
            <a:ext cx="2425959" cy="1754326"/>
          </a:xfrm>
          <a:prstGeom prst="rect">
            <a:avLst/>
          </a:prstGeom>
          <a:noFill/>
        </p:spPr>
        <p:txBody>
          <a:bodyPr wrap="square" rtlCol="0">
            <a:spAutoFit/>
          </a:bodyPr>
          <a:lstStyle/>
          <a:p>
            <a:pPr algn="ctr"/>
            <a:r>
              <a:rPr lang="en-US" b="1">
                <a:solidFill>
                  <a:schemeClr val="bg1"/>
                </a:solidFill>
                <a:latin typeface="Times New Roman" panose="02020603050405020304" pitchFamily="18" charset="0"/>
                <a:cs typeface="Times New Roman" panose="02020603050405020304" pitchFamily="18" charset="0"/>
              </a:rPr>
              <a:t>2. Nutritional anemia: </a:t>
            </a:r>
            <a:r>
              <a:rPr lang="en-US">
                <a:solidFill>
                  <a:schemeClr val="bg1"/>
                </a:solidFill>
                <a:latin typeface="Times New Roman" panose="02020603050405020304" pitchFamily="18" charset="0"/>
                <a:cs typeface="Times New Roman" panose="02020603050405020304" pitchFamily="18" charset="0"/>
              </a:rPr>
              <a:t>The most frequent cause is iron deficiency and less frequently folate and vitamin B12 deficiency.</a:t>
            </a:r>
            <a:endParaRPr lang="en-IN">
              <a:solidFill>
                <a:schemeClr val="bg1"/>
              </a:solidFill>
              <a:latin typeface="Times New Roman" panose="02020603050405020304" pitchFamily="18" charset="0"/>
              <a:cs typeface="Times New Roman" panose="02020603050405020304" pitchFamily="18" charset="0"/>
            </a:endParaRPr>
          </a:p>
        </p:txBody>
      </p:sp>
      <p:sp>
        <p:nvSpPr>
          <p:cNvPr id="19" name="TextBox 18">
            <a:extLst>
              <a:ext uri="{FF2B5EF4-FFF2-40B4-BE49-F238E27FC236}">
                <a16:creationId xmlns:a16="http://schemas.microsoft.com/office/drawing/2014/main" id="{716282C9-E569-723C-4F8C-1A899021190E}"/>
              </a:ext>
            </a:extLst>
          </p:cNvPr>
          <p:cNvSpPr txBox="1"/>
          <p:nvPr/>
        </p:nvSpPr>
        <p:spPr>
          <a:xfrm>
            <a:off x="7804828" y="1924966"/>
            <a:ext cx="2425959" cy="1200329"/>
          </a:xfrm>
          <a:prstGeom prst="rect">
            <a:avLst/>
          </a:prstGeom>
          <a:noFill/>
        </p:spPr>
        <p:txBody>
          <a:bodyPr wrap="square" rtlCol="0">
            <a:spAutoFit/>
          </a:bodyPr>
          <a:lstStyle/>
          <a:p>
            <a:pPr algn="ctr"/>
            <a:r>
              <a:rPr lang="en-US" b="1">
                <a:solidFill>
                  <a:schemeClr val="bg1"/>
                </a:solidFill>
                <a:latin typeface="Times New Roman" panose="02020603050405020304" pitchFamily="18" charset="0"/>
                <a:cs typeface="Times New Roman" panose="02020603050405020304" pitchFamily="18" charset="0"/>
              </a:rPr>
              <a:t>3. Iodine Deficiency Disorders: </a:t>
            </a:r>
            <a:r>
              <a:rPr lang="en-US">
                <a:solidFill>
                  <a:schemeClr val="bg1"/>
                </a:solidFill>
                <a:latin typeface="Times New Roman" panose="02020603050405020304" pitchFamily="18" charset="0"/>
                <a:cs typeface="Times New Roman" panose="02020603050405020304" pitchFamily="18" charset="0"/>
              </a:rPr>
              <a:t>Goiter and other iodine deficiency disorders.</a:t>
            </a:r>
            <a:endParaRPr lang="en-IN">
              <a:solidFill>
                <a:schemeClr val="bg1"/>
              </a:solidFill>
              <a:latin typeface="Times New Roman" panose="02020603050405020304" pitchFamily="18" charset="0"/>
              <a:cs typeface="Times New Roman" panose="02020603050405020304" pitchFamily="18" charset="0"/>
            </a:endParaRPr>
          </a:p>
        </p:txBody>
      </p:sp>
      <p:sp>
        <p:nvSpPr>
          <p:cNvPr id="20" name="TextBox 19">
            <a:extLst>
              <a:ext uri="{FF2B5EF4-FFF2-40B4-BE49-F238E27FC236}">
                <a16:creationId xmlns:a16="http://schemas.microsoft.com/office/drawing/2014/main" id="{0ABEF797-74DD-B068-1165-7194275D4563}"/>
              </a:ext>
            </a:extLst>
          </p:cNvPr>
          <p:cNvSpPr txBox="1"/>
          <p:nvPr/>
        </p:nvSpPr>
        <p:spPr>
          <a:xfrm>
            <a:off x="3291215" y="4396061"/>
            <a:ext cx="2425959" cy="923330"/>
          </a:xfrm>
          <a:prstGeom prst="rect">
            <a:avLst/>
          </a:prstGeom>
          <a:noFill/>
        </p:spPr>
        <p:txBody>
          <a:bodyPr wrap="square" rtlCol="0">
            <a:spAutoFit/>
          </a:bodyPr>
          <a:lstStyle/>
          <a:p>
            <a:pPr algn="ctr"/>
            <a:r>
              <a:rPr lang="en-US" b="1">
                <a:solidFill>
                  <a:schemeClr val="bg1"/>
                </a:solidFill>
                <a:latin typeface="Times New Roman" panose="02020603050405020304" pitchFamily="18" charset="0"/>
                <a:cs typeface="Times New Roman" panose="02020603050405020304" pitchFamily="18" charset="0"/>
              </a:rPr>
              <a:t>4. Xerophthalmia: </a:t>
            </a:r>
            <a:r>
              <a:rPr lang="en-US">
                <a:solidFill>
                  <a:schemeClr val="bg1"/>
                </a:solidFill>
                <a:latin typeface="Times New Roman" panose="02020603050405020304" pitchFamily="18" charset="0"/>
                <a:cs typeface="Times New Roman" panose="02020603050405020304" pitchFamily="18" charset="0"/>
              </a:rPr>
              <a:t>The chief cause is nutritional deficiency of Vit-A.</a:t>
            </a:r>
            <a:endParaRPr lang="en-IN">
              <a:solidFill>
                <a:schemeClr val="bg1"/>
              </a:solidFill>
              <a:latin typeface="Times New Roman" panose="02020603050405020304" pitchFamily="18" charset="0"/>
              <a:cs typeface="Times New Roman" panose="02020603050405020304" pitchFamily="18" charset="0"/>
            </a:endParaRPr>
          </a:p>
        </p:txBody>
      </p:sp>
      <p:sp>
        <p:nvSpPr>
          <p:cNvPr id="21" name="TextBox 20">
            <a:extLst>
              <a:ext uri="{FF2B5EF4-FFF2-40B4-BE49-F238E27FC236}">
                <a16:creationId xmlns:a16="http://schemas.microsoft.com/office/drawing/2014/main" id="{7AEF2A0E-02E2-557A-1001-424F8504B1AE}"/>
              </a:ext>
            </a:extLst>
          </p:cNvPr>
          <p:cNvSpPr txBox="1"/>
          <p:nvPr/>
        </p:nvSpPr>
        <p:spPr>
          <a:xfrm>
            <a:off x="6352637" y="4534560"/>
            <a:ext cx="2267795" cy="646331"/>
          </a:xfrm>
          <a:prstGeom prst="rect">
            <a:avLst/>
          </a:prstGeom>
          <a:noFill/>
        </p:spPr>
        <p:txBody>
          <a:bodyPr wrap="square" rtlCol="0">
            <a:spAutoFit/>
          </a:bodyPr>
          <a:lstStyle/>
          <a:p>
            <a:pPr algn="ctr"/>
            <a:r>
              <a:rPr lang="en-US" b="1">
                <a:solidFill>
                  <a:schemeClr val="bg1"/>
                </a:solidFill>
                <a:latin typeface="Times New Roman" panose="02020603050405020304" pitchFamily="18" charset="0"/>
                <a:cs typeface="Times New Roman" panose="02020603050405020304" pitchFamily="18" charset="0"/>
              </a:rPr>
              <a:t>5. Others: </a:t>
            </a:r>
            <a:r>
              <a:rPr lang="en-US">
                <a:solidFill>
                  <a:schemeClr val="bg1"/>
                </a:solidFill>
                <a:latin typeface="Times New Roman" panose="02020603050405020304" pitchFamily="18" charset="0"/>
                <a:cs typeface="Times New Roman" panose="02020603050405020304" pitchFamily="18" charset="0"/>
              </a:rPr>
              <a:t>Lathyrism, endemic fluorosis etc.</a:t>
            </a:r>
            <a:endParaRPr lang="en-IN">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418893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Diagram 5">
            <a:extLst>
              <a:ext uri="{FF2B5EF4-FFF2-40B4-BE49-F238E27FC236}">
                <a16:creationId xmlns:a16="http://schemas.microsoft.com/office/drawing/2014/main" id="{0D713F3B-414B-D541-9B72-0D655637DA2A}"/>
              </a:ext>
            </a:extLst>
          </p:cNvPr>
          <p:cNvGraphicFramePr/>
          <p:nvPr>
            <p:extLst>
              <p:ext uri="{D42A27DB-BD31-4B8C-83A1-F6EECF244321}">
                <p14:modId xmlns:p14="http://schemas.microsoft.com/office/powerpoint/2010/main" val="1124837093"/>
              </p:ext>
            </p:extLst>
          </p:nvPr>
        </p:nvGraphicFramePr>
        <p:xfrm>
          <a:off x="0" y="9331"/>
          <a:ext cx="12192000" cy="6858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6" name="TextBox 15">
            <a:extLst>
              <a:ext uri="{FF2B5EF4-FFF2-40B4-BE49-F238E27FC236}">
                <a16:creationId xmlns:a16="http://schemas.microsoft.com/office/drawing/2014/main" id="{14B7A1B3-18E5-D1BC-E020-A7E2F4688FE9}"/>
              </a:ext>
            </a:extLst>
          </p:cNvPr>
          <p:cNvSpPr txBox="1"/>
          <p:nvPr/>
        </p:nvSpPr>
        <p:spPr>
          <a:xfrm>
            <a:off x="26492" y="3154966"/>
            <a:ext cx="809652" cy="646331"/>
          </a:xfrm>
          <a:prstGeom prst="rect">
            <a:avLst/>
          </a:prstGeom>
          <a:noFill/>
        </p:spPr>
        <p:txBody>
          <a:bodyPr wrap="square" rtlCol="0">
            <a:spAutoFit/>
          </a:bodyPr>
          <a:lstStyle/>
          <a:p>
            <a:pPr algn="ctr"/>
            <a:r>
              <a:rPr lang="en-US"/>
              <a:t>1973-78</a:t>
            </a:r>
            <a:endParaRPr lang="en-IN"/>
          </a:p>
        </p:txBody>
      </p:sp>
      <p:sp>
        <p:nvSpPr>
          <p:cNvPr id="34" name="Title 1">
            <a:extLst>
              <a:ext uri="{FF2B5EF4-FFF2-40B4-BE49-F238E27FC236}">
                <a16:creationId xmlns:a16="http://schemas.microsoft.com/office/drawing/2014/main" id="{911B836B-4CFC-8E1B-3C32-521898F91486}"/>
              </a:ext>
            </a:extLst>
          </p:cNvPr>
          <p:cNvSpPr txBox="1">
            <a:spLocks/>
          </p:cNvSpPr>
          <p:nvPr/>
        </p:nvSpPr>
        <p:spPr>
          <a:xfrm>
            <a:off x="0" y="46655"/>
            <a:ext cx="12192000" cy="99837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ctr"/>
            <a:r>
              <a:rPr lang="en-US" sz="4800"/>
              <a:t>HEALTH POLICIES AND PROGRAMS </a:t>
            </a:r>
          </a:p>
        </p:txBody>
      </p:sp>
      <p:sp>
        <p:nvSpPr>
          <p:cNvPr id="35" name="TextBox 34">
            <a:extLst>
              <a:ext uri="{FF2B5EF4-FFF2-40B4-BE49-F238E27FC236}">
                <a16:creationId xmlns:a16="http://schemas.microsoft.com/office/drawing/2014/main" id="{01F4C937-A88B-DD1D-A4C9-7E921488786D}"/>
              </a:ext>
            </a:extLst>
          </p:cNvPr>
          <p:cNvSpPr txBox="1"/>
          <p:nvPr/>
        </p:nvSpPr>
        <p:spPr>
          <a:xfrm>
            <a:off x="5830510" y="3195017"/>
            <a:ext cx="809652" cy="369332"/>
          </a:xfrm>
          <a:prstGeom prst="rect">
            <a:avLst/>
          </a:prstGeom>
          <a:noFill/>
        </p:spPr>
        <p:txBody>
          <a:bodyPr wrap="square" rtlCol="0">
            <a:spAutoFit/>
          </a:bodyPr>
          <a:lstStyle/>
          <a:p>
            <a:pPr algn="ctr"/>
            <a:r>
              <a:rPr lang="en-US"/>
              <a:t>1997</a:t>
            </a:r>
            <a:endParaRPr lang="en-IN"/>
          </a:p>
        </p:txBody>
      </p:sp>
      <p:sp>
        <p:nvSpPr>
          <p:cNvPr id="36" name="TextBox 35">
            <a:extLst>
              <a:ext uri="{FF2B5EF4-FFF2-40B4-BE49-F238E27FC236}">
                <a16:creationId xmlns:a16="http://schemas.microsoft.com/office/drawing/2014/main" id="{4A740F84-BB3F-6279-2E5C-C85426115263}"/>
              </a:ext>
            </a:extLst>
          </p:cNvPr>
          <p:cNvSpPr txBox="1"/>
          <p:nvPr/>
        </p:nvSpPr>
        <p:spPr>
          <a:xfrm>
            <a:off x="7056183" y="3102684"/>
            <a:ext cx="809652" cy="646331"/>
          </a:xfrm>
          <a:prstGeom prst="rect">
            <a:avLst/>
          </a:prstGeom>
          <a:noFill/>
        </p:spPr>
        <p:txBody>
          <a:bodyPr wrap="square" rtlCol="0">
            <a:spAutoFit/>
          </a:bodyPr>
          <a:lstStyle/>
          <a:p>
            <a:pPr algn="ctr"/>
            <a:r>
              <a:rPr lang="en-US"/>
              <a:t>1997-2002</a:t>
            </a:r>
            <a:endParaRPr lang="en-IN"/>
          </a:p>
        </p:txBody>
      </p:sp>
      <p:sp>
        <p:nvSpPr>
          <p:cNvPr id="37" name="TextBox 36">
            <a:extLst>
              <a:ext uri="{FF2B5EF4-FFF2-40B4-BE49-F238E27FC236}">
                <a16:creationId xmlns:a16="http://schemas.microsoft.com/office/drawing/2014/main" id="{60DB2463-498F-4DA7-A560-9054EB8E663F}"/>
              </a:ext>
            </a:extLst>
          </p:cNvPr>
          <p:cNvSpPr txBox="1"/>
          <p:nvPr/>
        </p:nvSpPr>
        <p:spPr>
          <a:xfrm>
            <a:off x="8276562" y="3102684"/>
            <a:ext cx="809652" cy="646331"/>
          </a:xfrm>
          <a:prstGeom prst="rect">
            <a:avLst/>
          </a:prstGeom>
          <a:noFill/>
        </p:spPr>
        <p:txBody>
          <a:bodyPr wrap="square" rtlCol="0">
            <a:spAutoFit/>
          </a:bodyPr>
          <a:lstStyle/>
          <a:p>
            <a:pPr algn="ctr"/>
            <a:r>
              <a:rPr lang="en-US"/>
              <a:t>1998-2003</a:t>
            </a:r>
            <a:endParaRPr lang="en-IN"/>
          </a:p>
        </p:txBody>
      </p:sp>
      <p:sp>
        <p:nvSpPr>
          <p:cNvPr id="38" name="TextBox 37">
            <a:extLst>
              <a:ext uri="{FF2B5EF4-FFF2-40B4-BE49-F238E27FC236}">
                <a16:creationId xmlns:a16="http://schemas.microsoft.com/office/drawing/2014/main" id="{9C627204-9E17-56A3-9C04-05C8A27C1C4B}"/>
              </a:ext>
            </a:extLst>
          </p:cNvPr>
          <p:cNvSpPr txBox="1"/>
          <p:nvPr/>
        </p:nvSpPr>
        <p:spPr>
          <a:xfrm>
            <a:off x="9469571" y="3195017"/>
            <a:ext cx="809652" cy="369332"/>
          </a:xfrm>
          <a:prstGeom prst="rect">
            <a:avLst/>
          </a:prstGeom>
          <a:noFill/>
        </p:spPr>
        <p:txBody>
          <a:bodyPr wrap="square" rtlCol="0">
            <a:spAutoFit/>
          </a:bodyPr>
          <a:lstStyle/>
          <a:p>
            <a:pPr algn="ctr"/>
            <a:r>
              <a:rPr lang="en-US"/>
              <a:t>2000</a:t>
            </a:r>
            <a:endParaRPr lang="en-IN"/>
          </a:p>
        </p:txBody>
      </p:sp>
      <p:sp>
        <p:nvSpPr>
          <p:cNvPr id="39" name="TextBox 38">
            <a:extLst>
              <a:ext uri="{FF2B5EF4-FFF2-40B4-BE49-F238E27FC236}">
                <a16:creationId xmlns:a16="http://schemas.microsoft.com/office/drawing/2014/main" id="{2D4CE3C9-1FDF-2F7F-7D0F-5DD6A3D30B43}"/>
              </a:ext>
            </a:extLst>
          </p:cNvPr>
          <p:cNvSpPr txBox="1"/>
          <p:nvPr/>
        </p:nvSpPr>
        <p:spPr>
          <a:xfrm>
            <a:off x="10681443" y="3115165"/>
            <a:ext cx="809652" cy="646331"/>
          </a:xfrm>
          <a:prstGeom prst="rect">
            <a:avLst/>
          </a:prstGeom>
          <a:noFill/>
        </p:spPr>
        <p:txBody>
          <a:bodyPr wrap="square" rtlCol="0">
            <a:spAutoFit/>
          </a:bodyPr>
          <a:lstStyle/>
          <a:p>
            <a:pPr algn="ctr"/>
            <a:r>
              <a:rPr lang="en-US"/>
              <a:t>2003-10</a:t>
            </a:r>
            <a:endParaRPr lang="en-IN"/>
          </a:p>
        </p:txBody>
      </p:sp>
      <p:sp>
        <p:nvSpPr>
          <p:cNvPr id="40" name="TextBox 39">
            <a:extLst>
              <a:ext uri="{FF2B5EF4-FFF2-40B4-BE49-F238E27FC236}">
                <a16:creationId xmlns:a16="http://schemas.microsoft.com/office/drawing/2014/main" id="{FE1B858B-2C7B-78B3-EB66-4B3D0B5C7758}"/>
              </a:ext>
            </a:extLst>
          </p:cNvPr>
          <p:cNvSpPr txBox="1"/>
          <p:nvPr/>
        </p:nvSpPr>
        <p:spPr>
          <a:xfrm>
            <a:off x="2292095" y="3102684"/>
            <a:ext cx="809652" cy="646331"/>
          </a:xfrm>
          <a:prstGeom prst="rect">
            <a:avLst/>
          </a:prstGeom>
          <a:noFill/>
        </p:spPr>
        <p:txBody>
          <a:bodyPr wrap="square" rtlCol="0">
            <a:spAutoFit/>
          </a:bodyPr>
          <a:lstStyle/>
          <a:p>
            <a:pPr algn="ctr"/>
            <a:r>
              <a:rPr lang="en-US"/>
              <a:t>1980-85</a:t>
            </a:r>
            <a:endParaRPr lang="en-IN"/>
          </a:p>
        </p:txBody>
      </p:sp>
      <p:sp>
        <p:nvSpPr>
          <p:cNvPr id="41" name="TextBox 40">
            <a:extLst>
              <a:ext uri="{FF2B5EF4-FFF2-40B4-BE49-F238E27FC236}">
                <a16:creationId xmlns:a16="http://schemas.microsoft.com/office/drawing/2014/main" id="{6A3625EC-BFB1-4D20-8136-7FE68BCD7748}"/>
              </a:ext>
            </a:extLst>
          </p:cNvPr>
          <p:cNvSpPr txBox="1"/>
          <p:nvPr/>
        </p:nvSpPr>
        <p:spPr>
          <a:xfrm>
            <a:off x="3430923" y="3115165"/>
            <a:ext cx="809652" cy="646331"/>
          </a:xfrm>
          <a:prstGeom prst="rect">
            <a:avLst/>
          </a:prstGeom>
          <a:noFill/>
        </p:spPr>
        <p:txBody>
          <a:bodyPr wrap="square" rtlCol="0">
            <a:spAutoFit/>
          </a:bodyPr>
          <a:lstStyle/>
          <a:p>
            <a:pPr algn="ctr"/>
            <a:r>
              <a:rPr lang="en-US"/>
              <a:t>1985-90</a:t>
            </a:r>
            <a:endParaRPr lang="en-IN"/>
          </a:p>
        </p:txBody>
      </p:sp>
      <p:sp>
        <p:nvSpPr>
          <p:cNvPr id="42" name="TextBox 41">
            <a:extLst>
              <a:ext uri="{FF2B5EF4-FFF2-40B4-BE49-F238E27FC236}">
                <a16:creationId xmlns:a16="http://schemas.microsoft.com/office/drawing/2014/main" id="{F3728516-67C6-24F9-99EA-533268BD8393}"/>
              </a:ext>
            </a:extLst>
          </p:cNvPr>
          <p:cNvSpPr txBox="1"/>
          <p:nvPr/>
        </p:nvSpPr>
        <p:spPr>
          <a:xfrm>
            <a:off x="4615411" y="3115165"/>
            <a:ext cx="809652" cy="646331"/>
          </a:xfrm>
          <a:prstGeom prst="rect">
            <a:avLst/>
          </a:prstGeom>
          <a:noFill/>
        </p:spPr>
        <p:txBody>
          <a:bodyPr wrap="square" rtlCol="0">
            <a:spAutoFit/>
          </a:bodyPr>
          <a:lstStyle/>
          <a:p>
            <a:pPr algn="ctr"/>
            <a:r>
              <a:rPr lang="en-US"/>
              <a:t>1990-95</a:t>
            </a:r>
            <a:endParaRPr lang="en-IN"/>
          </a:p>
        </p:txBody>
      </p:sp>
      <p:sp>
        <p:nvSpPr>
          <p:cNvPr id="43" name="TextBox 42">
            <a:extLst>
              <a:ext uri="{FF2B5EF4-FFF2-40B4-BE49-F238E27FC236}">
                <a16:creationId xmlns:a16="http://schemas.microsoft.com/office/drawing/2014/main" id="{268AC555-340A-7687-8761-0EC5D789E1D3}"/>
              </a:ext>
            </a:extLst>
          </p:cNvPr>
          <p:cNvSpPr txBox="1"/>
          <p:nvPr/>
        </p:nvSpPr>
        <p:spPr>
          <a:xfrm>
            <a:off x="1126507" y="3253665"/>
            <a:ext cx="809652" cy="369332"/>
          </a:xfrm>
          <a:prstGeom prst="rect">
            <a:avLst/>
          </a:prstGeom>
          <a:noFill/>
        </p:spPr>
        <p:txBody>
          <a:bodyPr wrap="square" rtlCol="0">
            <a:spAutoFit/>
          </a:bodyPr>
          <a:lstStyle/>
          <a:p>
            <a:pPr algn="ctr"/>
            <a:r>
              <a:rPr lang="en-US"/>
              <a:t>1976</a:t>
            </a:r>
            <a:endParaRPr lang="en-IN"/>
          </a:p>
        </p:txBody>
      </p:sp>
    </p:spTree>
    <p:extLst>
      <p:ext uri="{BB962C8B-B14F-4D97-AF65-F5344CB8AC3E}">
        <p14:creationId xmlns:p14="http://schemas.microsoft.com/office/powerpoint/2010/main" val="9107547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450" name="Title 449">
            <a:extLst>
              <a:ext uri="{FF2B5EF4-FFF2-40B4-BE49-F238E27FC236}">
                <a16:creationId xmlns:a16="http://schemas.microsoft.com/office/drawing/2014/main" id="{ACAA57BE-8E36-C29E-D571-4BBBC718D404}"/>
              </a:ext>
            </a:extLst>
          </p:cNvPr>
          <p:cNvSpPr>
            <a:spLocks noGrp="1"/>
          </p:cNvSpPr>
          <p:nvPr>
            <p:ph type="title"/>
          </p:nvPr>
        </p:nvSpPr>
        <p:spPr>
          <a:xfrm>
            <a:off x="612648" y="167640"/>
            <a:ext cx="11055172" cy="936609"/>
          </a:xfrm>
        </p:spPr>
        <p:txBody>
          <a:bodyPr/>
          <a:lstStyle/>
          <a:p>
            <a:r>
              <a:rPr lang="en-US" dirty="0"/>
              <a:t>HEALTH INSURANCES AND STRATEGIES</a:t>
            </a:r>
          </a:p>
        </p:txBody>
      </p:sp>
      <p:graphicFrame>
        <p:nvGraphicFramePr>
          <p:cNvPr id="8" name="Content Placeholder 2">
            <a:extLst>
              <a:ext uri="{FF2B5EF4-FFF2-40B4-BE49-F238E27FC236}">
                <a16:creationId xmlns:a16="http://schemas.microsoft.com/office/drawing/2014/main" id="{63427209-29EB-029E-56EC-02160D411D31}"/>
              </a:ext>
            </a:extLst>
          </p:cNvPr>
          <p:cNvGraphicFramePr>
            <a:graphicFrameLocks noGrp="1"/>
          </p:cNvGraphicFramePr>
          <p:nvPr>
            <p:ph idx="4294967295"/>
            <p:extLst>
              <p:ext uri="{D42A27DB-BD31-4B8C-83A1-F6EECF244321}">
                <p14:modId xmlns:p14="http://schemas.microsoft.com/office/powerpoint/2010/main" val="771039175"/>
              </p:ext>
            </p:extLst>
          </p:nvPr>
        </p:nvGraphicFramePr>
        <p:xfrm>
          <a:off x="5789522" y="1301038"/>
          <a:ext cx="5982600" cy="47335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10" name="Diagram 9">
            <a:extLst>
              <a:ext uri="{FF2B5EF4-FFF2-40B4-BE49-F238E27FC236}">
                <a16:creationId xmlns:a16="http://schemas.microsoft.com/office/drawing/2014/main" id="{891F2BE5-C029-B439-12D1-9F72E7792047}"/>
              </a:ext>
            </a:extLst>
          </p:cNvPr>
          <p:cNvGraphicFramePr/>
          <p:nvPr>
            <p:extLst>
              <p:ext uri="{D42A27DB-BD31-4B8C-83A1-F6EECF244321}">
                <p14:modId xmlns:p14="http://schemas.microsoft.com/office/powerpoint/2010/main" val="2299351865"/>
              </p:ext>
            </p:extLst>
          </p:nvPr>
        </p:nvGraphicFramePr>
        <p:xfrm>
          <a:off x="925959" y="1289666"/>
          <a:ext cx="4206239" cy="4754806"/>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41902949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graphicFrame>
        <p:nvGraphicFramePr>
          <p:cNvPr id="5" name="Content Placeholder 4">
            <a:extLst>
              <a:ext uri="{FF2B5EF4-FFF2-40B4-BE49-F238E27FC236}">
                <a16:creationId xmlns:a16="http://schemas.microsoft.com/office/drawing/2014/main" id="{8B1FEAF6-E251-BFB4-4AA8-4C762BF626EE}"/>
              </a:ext>
            </a:extLst>
          </p:cNvPr>
          <p:cNvGraphicFramePr>
            <a:graphicFrameLocks noGrp="1"/>
          </p:cNvGraphicFramePr>
          <p:nvPr>
            <p:ph idx="1"/>
            <p:extLst>
              <p:ext uri="{D42A27DB-BD31-4B8C-83A1-F6EECF244321}">
                <p14:modId xmlns:p14="http://schemas.microsoft.com/office/powerpoint/2010/main" val="2948220069"/>
              </p:ext>
            </p:extLst>
          </p:nvPr>
        </p:nvGraphicFramePr>
        <p:xfrm>
          <a:off x="597159" y="1362270"/>
          <a:ext cx="10669329" cy="49464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itle 1">
            <a:extLst>
              <a:ext uri="{FF2B5EF4-FFF2-40B4-BE49-F238E27FC236}">
                <a16:creationId xmlns:a16="http://schemas.microsoft.com/office/drawing/2014/main" id="{05981D4B-D4CD-CC19-AF24-5951B8EE826D}"/>
              </a:ext>
            </a:extLst>
          </p:cNvPr>
          <p:cNvSpPr txBox="1">
            <a:spLocks/>
          </p:cNvSpPr>
          <p:nvPr/>
        </p:nvSpPr>
        <p:spPr>
          <a:xfrm>
            <a:off x="0" y="242598"/>
            <a:ext cx="12192000" cy="99837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ctr"/>
            <a:r>
              <a:rPr lang="en-US" sz="4800"/>
              <a:t>HEALTH POLICIES AND PROGRAMS </a:t>
            </a:r>
          </a:p>
        </p:txBody>
      </p:sp>
      <p:sp>
        <p:nvSpPr>
          <p:cNvPr id="7" name="TextBox 6">
            <a:extLst>
              <a:ext uri="{FF2B5EF4-FFF2-40B4-BE49-F238E27FC236}">
                <a16:creationId xmlns:a16="http://schemas.microsoft.com/office/drawing/2014/main" id="{48F1A476-8FBA-B246-8F54-32CE175B0369}"/>
              </a:ext>
            </a:extLst>
          </p:cNvPr>
          <p:cNvSpPr txBox="1"/>
          <p:nvPr/>
        </p:nvSpPr>
        <p:spPr>
          <a:xfrm>
            <a:off x="1735494" y="3040964"/>
            <a:ext cx="2584579" cy="1569660"/>
          </a:xfrm>
          <a:prstGeom prst="rect">
            <a:avLst/>
          </a:prstGeom>
          <a:noFill/>
        </p:spPr>
        <p:txBody>
          <a:bodyPr wrap="square" rtlCol="0">
            <a:spAutoFit/>
          </a:bodyPr>
          <a:lstStyle/>
          <a:p>
            <a:pPr algn="ctr"/>
            <a:r>
              <a:rPr lang="en-US" sz="3200" b="1"/>
              <a:t>“Outside the Box” Innovations</a:t>
            </a:r>
            <a:endParaRPr lang="en-IN" sz="3200" b="1"/>
          </a:p>
        </p:txBody>
      </p:sp>
    </p:spTree>
    <p:extLst>
      <p:ext uri="{BB962C8B-B14F-4D97-AF65-F5344CB8AC3E}">
        <p14:creationId xmlns:p14="http://schemas.microsoft.com/office/powerpoint/2010/main" val="33768251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5628E5CB-913B-4378-97CE-18C9F6410C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34E9D2F-2324-044F-8BF2-4D4F105CD681}"/>
              </a:ext>
            </a:extLst>
          </p:cNvPr>
          <p:cNvSpPr>
            <a:spLocks noGrp="1"/>
          </p:cNvSpPr>
          <p:nvPr>
            <p:ph type="title"/>
          </p:nvPr>
        </p:nvSpPr>
        <p:spPr>
          <a:xfrm>
            <a:off x="838200" y="557188"/>
            <a:ext cx="4862848" cy="5569291"/>
          </a:xfrm>
        </p:spPr>
        <p:txBody>
          <a:bodyPr>
            <a:normAutofit/>
          </a:bodyPr>
          <a:lstStyle/>
          <a:p>
            <a:r>
              <a:rPr lang="en-US" sz="5200"/>
              <a:t>KEY MILESTONES:</a:t>
            </a:r>
            <a:br>
              <a:rPr lang="en-US" sz="5200"/>
            </a:br>
            <a:endParaRPr lang="en-US" sz="5200"/>
          </a:p>
        </p:txBody>
      </p:sp>
      <p:graphicFrame>
        <p:nvGraphicFramePr>
          <p:cNvPr id="5" name="Content Placeholder 2">
            <a:extLst>
              <a:ext uri="{FF2B5EF4-FFF2-40B4-BE49-F238E27FC236}">
                <a16:creationId xmlns:a16="http://schemas.microsoft.com/office/drawing/2014/main" id="{FFE50566-9107-9B3B-99D9-E2EFF558293F}"/>
              </a:ext>
            </a:extLst>
          </p:cNvPr>
          <p:cNvGraphicFramePr>
            <a:graphicFrameLocks noGrp="1"/>
          </p:cNvGraphicFramePr>
          <p:nvPr>
            <p:ph idx="1"/>
            <p:extLst>
              <p:ext uri="{D42A27DB-BD31-4B8C-83A1-F6EECF244321}">
                <p14:modId xmlns:p14="http://schemas.microsoft.com/office/powerpoint/2010/main" val="1890711813"/>
              </p:ext>
            </p:extLst>
          </p:nvPr>
        </p:nvGraphicFramePr>
        <p:xfrm>
          <a:off x="5840231" y="301557"/>
          <a:ext cx="5589769" cy="62646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extBox 3">
            <a:extLst>
              <a:ext uri="{FF2B5EF4-FFF2-40B4-BE49-F238E27FC236}">
                <a16:creationId xmlns:a16="http://schemas.microsoft.com/office/drawing/2014/main" id="{C69D6C01-5858-E7D4-CA7A-31270F13EF87}"/>
              </a:ext>
            </a:extLst>
          </p:cNvPr>
          <p:cNvSpPr txBox="1"/>
          <p:nvPr/>
        </p:nvSpPr>
        <p:spPr>
          <a:xfrm>
            <a:off x="977383" y="2556891"/>
            <a:ext cx="3902528" cy="1634490"/>
          </a:xfrm>
          <a:prstGeom prst="round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b="0" i="0">
                <a:solidFill>
                  <a:schemeClr val="tx1"/>
                </a:solidFill>
                <a:effectLst/>
                <a:latin typeface="Google Sans"/>
              </a:rPr>
              <a:t>Dr. Dilip Mahalanabis invented the Oral Rehydration Solution (ORS) in 1971. ORS is a combination of water, glucose, and salts that treats dehydration and diarrhea. </a:t>
            </a:r>
            <a:endParaRPr lang="en-IN">
              <a:solidFill>
                <a:schemeClr val="tx1"/>
              </a:solidFill>
            </a:endParaRPr>
          </a:p>
        </p:txBody>
      </p:sp>
      <p:sp>
        <p:nvSpPr>
          <p:cNvPr id="7" name="TextBox 6">
            <a:extLst>
              <a:ext uri="{FF2B5EF4-FFF2-40B4-BE49-F238E27FC236}">
                <a16:creationId xmlns:a16="http://schemas.microsoft.com/office/drawing/2014/main" id="{5106B982-0E1A-66F2-5FEF-DB6E649794DE}"/>
              </a:ext>
            </a:extLst>
          </p:cNvPr>
          <p:cNvSpPr txBox="1"/>
          <p:nvPr/>
        </p:nvSpPr>
        <p:spPr>
          <a:xfrm>
            <a:off x="977383" y="4648152"/>
            <a:ext cx="3902528" cy="1021556"/>
          </a:xfrm>
          <a:prstGeom prst="roundRect">
            <a:avLst/>
          </a:prstGeom>
        </p:spPr>
        <p:style>
          <a:lnRef idx="1">
            <a:schemeClr val="dk1"/>
          </a:lnRef>
          <a:fillRef idx="2">
            <a:schemeClr val="dk1"/>
          </a:fillRef>
          <a:effectRef idx="1">
            <a:schemeClr val="dk1"/>
          </a:effectRef>
          <a:fontRef idx="minor">
            <a:schemeClr val="dk1"/>
          </a:fontRef>
        </p:style>
        <p:txBody>
          <a:bodyPr wrap="square" lIns="91440" tIns="45720" rIns="91440" bIns="45720" anchor="t">
            <a:spAutoFit/>
          </a:bodyPr>
          <a:lstStyle/>
          <a:p>
            <a:r>
              <a:rPr lang="en-US" b="0" i="0">
                <a:solidFill>
                  <a:schemeClr val="tx1"/>
                </a:solidFill>
                <a:effectLst/>
                <a:latin typeface="Google Sans"/>
              </a:rPr>
              <a:t>During the 1971 Bangladesh Liberation war, ORS was a simple, cost-effective, and lifesaving treatment for diarrhe</a:t>
            </a:r>
            <a:r>
              <a:rPr lang="en-US">
                <a:solidFill>
                  <a:schemeClr val="tx1"/>
                </a:solidFill>
                <a:latin typeface="Google Sans"/>
              </a:rPr>
              <a:t>a.</a:t>
            </a:r>
            <a:endParaRPr lang="en-IN">
              <a:solidFill>
                <a:schemeClr val="tx1"/>
              </a:solidFill>
            </a:endParaRPr>
          </a:p>
        </p:txBody>
      </p:sp>
    </p:spTree>
    <p:extLst>
      <p:ext uri="{BB962C8B-B14F-4D97-AF65-F5344CB8AC3E}">
        <p14:creationId xmlns:p14="http://schemas.microsoft.com/office/powerpoint/2010/main" val="25112209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2">
            <a:alphaModFix amt="70000"/>
          </a:blip>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6F0FE8-FD35-0800-F2B7-864462FDF556}"/>
              </a:ext>
            </a:extLst>
          </p:cNvPr>
          <p:cNvSpPr>
            <a:spLocks noGrp="1"/>
          </p:cNvSpPr>
          <p:nvPr>
            <p:ph type="title"/>
          </p:nvPr>
        </p:nvSpPr>
        <p:spPr>
          <a:xfrm>
            <a:off x="4506687" y="149905"/>
            <a:ext cx="7419709" cy="707895"/>
          </a:xfrm>
        </p:spPr>
        <p:txBody>
          <a:bodyPr>
            <a:normAutofit fontScale="90000"/>
          </a:bodyPr>
          <a:lstStyle/>
          <a:p>
            <a:r>
              <a:rPr lang="en-US" sz="4000" b="1">
                <a:ea typeface="Calibri Light"/>
                <a:cs typeface="Calibri Light"/>
              </a:rPr>
              <a:t>CONCEPT AND</a:t>
            </a:r>
            <a:r>
              <a:rPr lang="en-US" sz="4000">
                <a:ea typeface="Calibri Light"/>
                <a:cs typeface="Calibri Light"/>
              </a:rPr>
              <a:t> DEMOGRAPHY</a:t>
            </a:r>
            <a:endParaRPr lang="en-US" sz="4000" b="1">
              <a:solidFill>
                <a:schemeClr val="bg1"/>
              </a:solidFill>
              <a:ea typeface="Calibri Light"/>
              <a:cs typeface="Calibri Light"/>
            </a:endParaRPr>
          </a:p>
        </p:txBody>
      </p:sp>
      <p:pic>
        <p:nvPicPr>
          <p:cNvPr id="4" name="Content Placeholder 3" descr="A group of people in the shape of a map&#10;&#10;AI-generated content may be incorrect.">
            <a:extLst>
              <a:ext uri="{FF2B5EF4-FFF2-40B4-BE49-F238E27FC236}">
                <a16:creationId xmlns:a16="http://schemas.microsoft.com/office/drawing/2014/main" id="{A3DBCA2F-5A66-6ED2-5CC0-1C1DB31B596B}"/>
              </a:ext>
            </a:extLst>
          </p:cNvPr>
          <p:cNvPicPr>
            <a:picLocks noChangeAspect="1"/>
          </p:cNvPicPr>
          <p:nvPr/>
        </p:nvPicPr>
        <p:blipFill>
          <a:blip r:embed="rId3"/>
          <a:srcRect l="701" r="2879" b="7362"/>
          <a:stretch/>
        </p:blipFill>
        <p:spPr>
          <a:xfrm>
            <a:off x="-491109" y="-165654"/>
            <a:ext cx="5805479" cy="7023653"/>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graphicFrame>
        <p:nvGraphicFramePr>
          <p:cNvPr id="6" name="Diagram 5">
            <a:extLst>
              <a:ext uri="{FF2B5EF4-FFF2-40B4-BE49-F238E27FC236}">
                <a16:creationId xmlns:a16="http://schemas.microsoft.com/office/drawing/2014/main" id="{3AFB860F-49FD-7F31-DA4B-A2694C3C2632}"/>
              </a:ext>
            </a:extLst>
          </p:cNvPr>
          <p:cNvGraphicFramePr/>
          <p:nvPr>
            <p:extLst>
              <p:ext uri="{D42A27DB-BD31-4B8C-83A1-F6EECF244321}">
                <p14:modId xmlns:p14="http://schemas.microsoft.com/office/powerpoint/2010/main" val="2930399125"/>
              </p:ext>
            </p:extLst>
          </p:nvPr>
        </p:nvGraphicFramePr>
        <p:xfrm>
          <a:off x="3728279" y="1007705"/>
          <a:ext cx="4739952" cy="585029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3" name="Diagram 2">
            <a:extLst>
              <a:ext uri="{FF2B5EF4-FFF2-40B4-BE49-F238E27FC236}">
                <a16:creationId xmlns:a16="http://schemas.microsoft.com/office/drawing/2014/main" id="{04BE646A-20B3-9E1A-A1D1-473B119C039E}"/>
              </a:ext>
            </a:extLst>
          </p:cNvPr>
          <p:cNvGraphicFramePr/>
          <p:nvPr>
            <p:extLst>
              <p:ext uri="{D42A27DB-BD31-4B8C-83A1-F6EECF244321}">
                <p14:modId xmlns:p14="http://schemas.microsoft.com/office/powerpoint/2010/main" val="500144556"/>
              </p:ext>
            </p:extLst>
          </p:nvPr>
        </p:nvGraphicFramePr>
        <p:xfrm>
          <a:off x="7850156" y="1007705"/>
          <a:ext cx="4739952" cy="5850295"/>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Tree>
    <p:extLst>
      <p:ext uri="{BB962C8B-B14F-4D97-AF65-F5344CB8AC3E}">
        <p14:creationId xmlns:p14="http://schemas.microsoft.com/office/powerpoint/2010/main" val="18669296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Freeform: Shape 38">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1" name="Rectangle 40">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516B85A-A7AA-B4D8-FC20-801C6E18226D}"/>
              </a:ext>
            </a:extLst>
          </p:cNvPr>
          <p:cNvSpPr>
            <a:spLocks noGrp="1"/>
          </p:cNvSpPr>
          <p:nvPr>
            <p:ph type="title"/>
          </p:nvPr>
        </p:nvSpPr>
        <p:spPr>
          <a:xfrm>
            <a:off x="586478" y="1683756"/>
            <a:ext cx="3115265" cy="2396359"/>
          </a:xfrm>
        </p:spPr>
        <p:txBody>
          <a:bodyPr anchor="b">
            <a:normAutofit/>
          </a:bodyPr>
          <a:lstStyle/>
          <a:p>
            <a:pPr algn="r"/>
            <a:r>
              <a:rPr lang="en-US" sz="2200">
                <a:solidFill>
                  <a:srgbClr val="FFFFFF"/>
                </a:solidFill>
              </a:rPr>
              <a:t>CHALLENGES IN HEALTH POLICY IMPLEMENTATION</a:t>
            </a:r>
          </a:p>
        </p:txBody>
      </p:sp>
      <p:graphicFrame>
        <p:nvGraphicFramePr>
          <p:cNvPr id="27" name="Content Placeholder 2">
            <a:extLst>
              <a:ext uri="{FF2B5EF4-FFF2-40B4-BE49-F238E27FC236}">
                <a16:creationId xmlns:a16="http://schemas.microsoft.com/office/drawing/2014/main" id="{096A0123-C621-DB95-EC58-C61444A65A29}"/>
              </a:ext>
            </a:extLst>
          </p:cNvPr>
          <p:cNvGraphicFramePr>
            <a:graphicFrameLocks noGrp="1"/>
          </p:cNvGraphicFramePr>
          <p:nvPr>
            <p:ph idx="1"/>
            <p:extLst>
              <p:ext uri="{D42A27DB-BD31-4B8C-83A1-F6EECF244321}">
                <p14:modId xmlns:p14="http://schemas.microsoft.com/office/powerpoint/2010/main" val="3371686639"/>
              </p:ext>
            </p:extLst>
          </p:nvPr>
        </p:nvGraphicFramePr>
        <p:xfrm>
          <a:off x="4905052" y="750440"/>
          <a:ext cx="6666833" cy="54539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180925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BE817BE-2F1E-41F4-660D-57E406519299}"/>
              </a:ext>
            </a:extLst>
          </p:cNvPr>
          <p:cNvSpPr>
            <a:spLocks noGrp="1"/>
          </p:cNvSpPr>
          <p:nvPr>
            <p:ph type="title"/>
          </p:nvPr>
        </p:nvSpPr>
        <p:spPr>
          <a:xfrm>
            <a:off x="313610" y="2161278"/>
            <a:ext cx="3200400" cy="2671979"/>
          </a:xfrm>
        </p:spPr>
        <p:txBody>
          <a:bodyPr>
            <a:normAutofit/>
          </a:bodyPr>
          <a:lstStyle/>
          <a:p>
            <a:r>
              <a:rPr lang="en-US">
                <a:solidFill>
                  <a:srgbClr val="FFFFFF"/>
                </a:solidFill>
              </a:rPr>
              <a:t>PROPOSED SOLUTIONS AND FUTURE DIRECTIONS </a:t>
            </a:r>
          </a:p>
        </p:txBody>
      </p:sp>
      <p:sp>
        <p:nvSpPr>
          <p:cNvPr id="15" name="Arc 14">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D9EC24F-6AAB-B0E3-37F2-A722D5800ED4}"/>
              </a:ext>
            </a:extLst>
          </p:cNvPr>
          <p:cNvSpPr>
            <a:spLocks noGrp="1"/>
          </p:cNvSpPr>
          <p:nvPr>
            <p:ph idx="1"/>
          </p:nvPr>
        </p:nvSpPr>
        <p:spPr>
          <a:xfrm>
            <a:off x="4447308" y="591344"/>
            <a:ext cx="6906491" cy="5585619"/>
          </a:xfrm>
        </p:spPr>
        <p:txBody>
          <a:bodyPr vert="horz" lIns="91440" tIns="45720" rIns="91440" bIns="45720" rtlCol="0" anchor="ctr">
            <a:normAutofit/>
          </a:bodyPr>
          <a:lstStyle/>
          <a:p>
            <a:r>
              <a:rPr lang="en-US" b="1"/>
              <a:t>POLICY ACTIONS</a:t>
            </a:r>
          </a:p>
          <a:p>
            <a:pPr>
              <a:buFont typeface="Wingdings" panose="05000000000000000000" pitchFamily="2" charset="2"/>
              <a:buChar char="Ø"/>
            </a:pPr>
            <a:r>
              <a:rPr lang="en-US"/>
              <a:t>Universal Health Coverage (UHS): Reduce Out Of Pocket Costs.</a:t>
            </a:r>
          </a:p>
          <a:p>
            <a:r>
              <a:rPr lang="en-US" b="1"/>
              <a:t>PHC EXPANSION:</a:t>
            </a:r>
          </a:p>
          <a:p>
            <a:pPr>
              <a:buFont typeface="Wingdings" panose="05000000000000000000" pitchFamily="2" charset="2"/>
              <a:buChar char="Ø"/>
            </a:pPr>
            <a:r>
              <a:rPr lang="en-US"/>
              <a:t>Train And Retain Mid Level Health Workers.</a:t>
            </a:r>
          </a:p>
          <a:p>
            <a:r>
              <a:rPr lang="en-US" b="1"/>
              <a:t>NCD FOCUS</a:t>
            </a:r>
          </a:p>
          <a:p>
            <a:pPr>
              <a:buFont typeface="Wingdings" panose="05000000000000000000" pitchFamily="2" charset="2"/>
              <a:buChar char="Ø"/>
            </a:pPr>
            <a:r>
              <a:rPr lang="en-US"/>
              <a:t>Integrate Screening Into PHC; Improve Diabetic Retinopathy Care.</a:t>
            </a:r>
          </a:p>
          <a:p>
            <a:endParaRPr lang="en-US" b="1"/>
          </a:p>
        </p:txBody>
      </p:sp>
    </p:spTree>
    <p:extLst>
      <p:ext uri="{BB962C8B-B14F-4D97-AF65-F5344CB8AC3E}">
        <p14:creationId xmlns:p14="http://schemas.microsoft.com/office/powerpoint/2010/main" val="3794769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alphaModFix amt="81000"/>
          </a:blip>
          <a:tile tx="0" ty="0" sx="100000" sy="100000" flip="none" algn="tl"/>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1" name="Rectangle 10">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F02C09F-CA09-DF82-52FA-9FC94E7B33B1}"/>
              </a:ext>
            </a:extLst>
          </p:cNvPr>
          <p:cNvSpPr>
            <a:spLocks noGrp="1"/>
          </p:cNvSpPr>
          <p:nvPr>
            <p:ph type="title"/>
          </p:nvPr>
        </p:nvSpPr>
        <p:spPr>
          <a:xfrm>
            <a:off x="1043631" y="809898"/>
            <a:ext cx="9942716" cy="1554480"/>
          </a:xfrm>
        </p:spPr>
        <p:txBody>
          <a:bodyPr anchor="ctr">
            <a:normAutofit/>
          </a:bodyPr>
          <a:lstStyle/>
          <a:p>
            <a:r>
              <a:rPr lang="en-US" sz="4800"/>
              <a:t>DRIVERS OF SUCCESS</a:t>
            </a:r>
            <a:br>
              <a:rPr lang="en-US" sz="4800"/>
            </a:br>
            <a:endParaRPr lang="en-US" sz="4800"/>
          </a:p>
        </p:txBody>
      </p:sp>
      <p:graphicFrame>
        <p:nvGraphicFramePr>
          <p:cNvPr id="4" name="Content Placeholder 3">
            <a:extLst>
              <a:ext uri="{FF2B5EF4-FFF2-40B4-BE49-F238E27FC236}">
                <a16:creationId xmlns:a16="http://schemas.microsoft.com/office/drawing/2014/main" id="{AA586E8F-DBE2-2C82-6340-0AE82437F0F3}"/>
              </a:ext>
            </a:extLst>
          </p:cNvPr>
          <p:cNvGraphicFramePr>
            <a:graphicFrameLocks noGrp="1"/>
          </p:cNvGraphicFramePr>
          <p:nvPr>
            <p:ph idx="1"/>
            <p:extLst>
              <p:ext uri="{D42A27DB-BD31-4B8C-83A1-F6EECF244321}">
                <p14:modId xmlns:p14="http://schemas.microsoft.com/office/powerpoint/2010/main" val="3149285304"/>
              </p:ext>
            </p:extLst>
          </p:nvPr>
        </p:nvGraphicFramePr>
        <p:xfrm>
          <a:off x="1045028" y="2267341"/>
          <a:ext cx="9941319" cy="387483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17" name="Straight Connector 16">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087599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useBgFill="1">
        <p:nvSpPr>
          <p:cNvPr id="38" name="Rectangle 37">
            <a:extLst>
              <a:ext uri="{FF2B5EF4-FFF2-40B4-BE49-F238E27FC236}">
                <a16:creationId xmlns:a16="http://schemas.microsoft.com/office/drawing/2014/main" id="{7DA1F35B-C8F7-4A5A-9339-7DA4D785B3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Arc 39">
            <a:extLst>
              <a:ext uri="{FF2B5EF4-FFF2-40B4-BE49-F238E27FC236}">
                <a16:creationId xmlns:a16="http://schemas.microsoft.com/office/drawing/2014/main" id="{B2D4AD41-40DA-4A81-92F5-B6E3BA1ED8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746107">
            <a:off x="8175088" y="457951"/>
            <a:ext cx="2987899" cy="2987899"/>
          </a:xfrm>
          <a:prstGeom prst="arc">
            <a:avLst>
              <a:gd name="adj1" fmla="val 14612914"/>
              <a:gd name="adj2" fmla="val 0"/>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612E217-C474-9975-0019-3F85ECF8B4A5}"/>
              </a:ext>
            </a:extLst>
          </p:cNvPr>
          <p:cNvSpPr>
            <a:spLocks noGrp="1"/>
          </p:cNvSpPr>
          <p:nvPr>
            <p:ph type="title"/>
          </p:nvPr>
        </p:nvSpPr>
        <p:spPr>
          <a:xfrm>
            <a:off x="838200" y="365125"/>
            <a:ext cx="10515600" cy="1325563"/>
          </a:xfrm>
        </p:spPr>
        <p:txBody>
          <a:bodyPr>
            <a:normAutofit/>
          </a:bodyPr>
          <a:lstStyle/>
          <a:p>
            <a:pPr algn="ctr"/>
            <a:r>
              <a:rPr lang="en-US"/>
              <a:t>Major programs </a:t>
            </a:r>
          </a:p>
        </p:txBody>
      </p:sp>
      <p:graphicFrame>
        <p:nvGraphicFramePr>
          <p:cNvPr id="8" name="Content Placeholder 2">
            <a:extLst>
              <a:ext uri="{FF2B5EF4-FFF2-40B4-BE49-F238E27FC236}">
                <a16:creationId xmlns:a16="http://schemas.microsoft.com/office/drawing/2014/main" id="{BDDA0875-DC50-4DF8-D6F5-89808C222292}"/>
              </a:ext>
            </a:extLst>
          </p:cNvPr>
          <p:cNvGraphicFramePr>
            <a:graphicFrameLocks noGrp="1"/>
          </p:cNvGraphicFramePr>
          <p:nvPr>
            <p:ph idx="1"/>
            <p:extLst>
              <p:ext uri="{D42A27DB-BD31-4B8C-83A1-F6EECF244321}">
                <p14:modId xmlns:p14="http://schemas.microsoft.com/office/powerpoint/2010/main" val="4156085814"/>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0167197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0" name="Picture 39">
            <a:extLst>
              <a:ext uri="{FF2B5EF4-FFF2-40B4-BE49-F238E27FC236}">
                <a16:creationId xmlns:a16="http://schemas.microsoft.com/office/drawing/2014/main" id="{BA777FC3-2E17-2F09-497B-CA876D5DE6CD}"/>
              </a:ext>
            </a:extLst>
          </p:cNvPr>
          <p:cNvPicPr>
            <a:picLocks noChangeAspect="1"/>
          </p:cNvPicPr>
          <p:nvPr/>
        </p:nvPicPr>
        <p:blipFill>
          <a:blip r:embed="rId2">
            <a:duotone>
              <a:schemeClr val="bg2">
                <a:shade val="45000"/>
                <a:satMod val="135000"/>
              </a:schemeClr>
              <a:prstClr val="white"/>
            </a:duotone>
          </a:blip>
          <a:srcRect t="7182" r="9085" b="1902"/>
          <a:stretch/>
        </p:blipFill>
        <p:spPr>
          <a:xfrm>
            <a:off x="20" y="10"/>
            <a:ext cx="12191980" cy="6857990"/>
          </a:xfrm>
          <a:prstGeom prst="rect">
            <a:avLst/>
          </a:prstGeom>
        </p:spPr>
      </p:pic>
      <p:sp>
        <p:nvSpPr>
          <p:cNvPr id="44" name="Rectangle 43">
            <a:extLst>
              <a:ext uri="{FF2B5EF4-FFF2-40B4-BE49-F238E27FC236}">
                <a16:creationId xmlns:a16="http://schemas.microsoft.com/office/drawing/2014/main" id="{B50AB553-2A96-4A92-96F2-93548E096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10000">
                <a:schemeClr val="bg2">
                  <a:alpha val="68000"/>
                </a:schemeClr>
              </a:gs>
              <a:gs pos="85000">
                <a:schemeClr val="bg2">
                  <a:alpha val="97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D81069F-79D4-A50E-0E2E-009D1809EE1F}"/>
              </a:ext>
            </a:extLst>
          </p:cNvPr>
          <p:cNvSpPr>
            <a:spLocks noGrp="1"/>
          </p:cNvSpPr>
          <p:nvPr>
            <p:ph type="title"/>
          </p:nvPr>
        </p:nvSpPr>
        <p:spPr>
          <a:xfrm>
            <a:off x="838200" y="365125"/>
            <a:ext cx="10515600" cy="1325563"/>
          </a:xfrm>
        </p:spPr>
        <p:txBody>
          <a:bodyPr>
            <a:normAutofit/>
          </a:bodyPr>
          <a:lstStyle/>
          <a:p>
            <a:r>
              <a:rPr lang="en-US"/>
              <a:t>INNOVATIONS </a:t>
            </a:r>
          </a:p>
        </p:txBody>
      </p:sp>
      <p:graphicFrame>
        <p:nvGraphicFramePr>
          <p:cNvPr id="18" name="Content Placeholder 2">
            <a:extLst>
              <a:ext uri="{FF2B5EF4-FFF2-40B4-BE49-F238E27FC236}">
                <a16:creationId xmlns:a16="http://schemas.microsoft.com/office/drawing/2014/main" id="{DF9BA6F5-5326-62B0-E016-B4B443B25790}"/>
              </a:ext>
            </a:extLst>
          </p:cNvPr>
          <p:cNvGraphicFramePr>
            <a:graphicFrameLocks noGrp="1"/>
          </p:cNvGraphicFramePr>
          <p:nvPr>
            <p:ph idx="1"/>
            <p:extLst>
              <p:ext uri="{D42A27DB-BD31-4B8C-83A1-F6EECF244321}">
                <p14:modId xmlns:p14="http://schemas.microsoft.com/office/powerpoint/2010/main" val="3097710420"/>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5793219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A5992F-B6DF-FBC6-1DBC-0AC4BA8D73E5}"/>
              </a:ext>
            </a:extLst>
          </p:cNvPr>
          <p:cNvSpPr>
            <a:spLocks noGrp="1"/>
          </p:cNvSpPr>
          <p:nvPr>
            <p:ph type="title"/>
          </p:nvPr>
        </p:nvSpPr>
        <p:spPr>
          <a:xfrm>
            <a:off x="687293" y="371358"/>
            <a:ext cx="10653578" cy="720323"/>
          </a:xfrm>
        </p:spPr>
        <p:txBody>
          <a:bodyPr/>
          <a:lstStyle/>
          <a:p>
            <a:pPr algn="ctr"/>
            <a:r>
              <a:rPr lang="en-US"/>
              <a:t>CHALLENGES</a:t>
            </a:r>
          </a:p>
        </p:txBody>
      </p:sp>
      <p:sp>
        <p:nvSpPr>
          <p:cNvPr id="3" name="Content Placeholder 2">
            <a:extLst>
              <a:ext uri="{FF2B5EF4-FFF2-40B4-BE49-F238E27FC236}">
                <a16:creationId xmlns:a16="http://schemas.microsoft.com/office/drawing/2014/main" id="{4D19C842-510A-61EB-49C9-8BE1283692ED}"/>
              </a:ext>
            </a:extLst>
          </p:cNvPr>
          <p:cNvSpPr>
            <a:spLocks noGrp="1"/>
          </p:cNvSpPr>
          <p:nvPr>
            <p:ph idx="1"/>
          </p:nvPr>
        </p:nvSpPr>
        <p:spPr>
          <a:xfrm>
            <a:off x="612647" y="1006773"/>
            <a:ext cx="10653579" cy="4844454"/>
          </a:xfrm>
        </p:spPr>
        <p:txBody>
          <a:bodyPr>
            <a:normAutofit/>
          </a:bodyPr>
          <a:lstStyle/>
          <a:p>
            <a:pPr>
              <a:buBlip>
                <a:blip r:embed="rId3">
                  <a:extLst>
                    <a:ext uri="{96DAC541-7B7A-43D3-8B79-37D633B846F1}">
                      <asvg:svgBlip xmlns:asvg="http://schemas.microsoft.com/office/drawing/2016/SVG/main" r:embed="rId4"/>
                    </a:ext>
                  </a:extLst>
                </a:blip>
              </a:buBlip>
            </a:pPr>
            <a:r>
              <a:rPr lang="en-US" sz="1500"/>
              <a:t>Poor access to services, both primary and tertiary care.</a:t>
            </a:r>
          </a:p>
          <a:p>
            <a:pPr>
              <a:buBlip>
                <a:blip r:embed="rId3">
                  <a:extLst>
                    <a:ext uri="{96DAC541-7B7A-43D3-8B79-37D633B846F1}">
                      <asvg:svgBlip xmlns:asvg="http://schemas.microsoft.com/office/drawing/2016/SVG/main" r:embed="rId4"/>
                    </a:ext>
                  </a:extLst>
                </a:blip>
              </a:buBlip>
            </a:pPr>
            <a:r>
              <a:rPr lang="en-US" sz="1500"/>
              <a:t>Low quality services.</a:t>
            </a:r>
          </a:p>
          <a:p>
            <a:pPr>
              <a:buBlip>
                <a:blip r:embed="rId3">
                  <a:extLst>
                    <a:ext uri="{96DAC541-7B7A-43D3-8B79-37D633B846F1}">
                      <asvg:svgBlip xmlns:asvg="http://schemas.microsoft.com/office/drawing/2016/SVG/main" r:embed="rId4"/>
                    </a:ext>
                  </a:extLst>
                </a:blip>
              </a:buBlip>
            </a:pPr>
            <a:r>
              <a:rPr lang="en-US" sz="1500"/>
              <a:t>Child malnutrition and maternal mortality rate still remain among the highest in the world. </a:t>
            </a:r>
          </a:p>
          <a:p>
            <a:pPr>
              <a:buBlip>
                <a:blip r:embed="rId3">
                  <a:extLst>
                    <a:ext uri="{96DAC541-7B7A-43D3-8B79-37D633B846F1}">
                      <asvg:svgBlip xmlns:asvg="http://schemas.microsoft.com/office/drawing/2016/SVG/main" r:embed="rId4"/>
                    </a:ext>
                  </a:extLst>
                </a:blip>
              </a:buBlip>
            </a:pPr>
            <a:r>
              <a:rPr lang="en-US" sz="1500"/>
              <a:t>About 15,000 mothers die annually at the time of delivery, with 3 maternal mortality per 1,000 live births, and 7,000 infants die everyday.</a:t>
            </a:r>
          </a:p>
          <a:p>
            <a:pPr>
              <a:buBlip>
                <a:blip r:embed="rId3">
                  <a:extLst>
                    <a:ext uri="{96DAC541-7B7A-43D3-8B79-37D633B846F1}">
                      <asvg:svgBlip xmlns:asvg="http://schemas.microsoft.com/office/drawing/2016/SVG/main" r:embed="rId4"/>
                    </a:ext>
                  </a:extLst>
                </a:blip>
              </a:buBlip>
            </a:pPr>
            <a:r>
              <a:rPr lang="en-US" sz="1500"/>
              <a:t>70 per cent of pregnant mothers suffer from anemia, 86 per cent of deliveries take place at home, 36 per cent of children are stunted and 46 per cent of babies are born with low weight.</a:t>
            </a:r>
          </a:p>
          <a:p>
            <a:pPr>
              <a:buBlip>
                <a:blip r:embed="rId3">
                  <a:extLst>
                    <a:ext uri="{96DAC541-7B7A-43D3-8B79-37D633B846F1}">
                      <asvg:svgBlip xmlns:asvg="http://schemas.microsoft.com/office/drawing/2016/SVG/main" r:embed="rId4"/>
                    </a:ext>
                  </a:extLst>
                </a:blip>
              </a:buBlip>
            </a:pPr>
            <a:r>
              <a:rPr lang="en-US" sz="1500"/>
              <a:t>Four probable causes of poor access: (i) inefficient management of existing facilities, (ii) underutilization of available facilities, (iii) inadequate facilities, and (iv) urban biased health expenditure.</a:t>
            </a:r>
          </a:p>
          <a:p>
            <a:pPr>
              <a:buBlip>
                <a:blip r:embed="rId3">
                  <a:extLst>
                    <a:ext uri="{96DAC541-7B7A-43D3-8B79-37D633B846F1}">
                      <asvg:svgBlip xmlns:asvg="http://schemas.microsoft.com/office/drawing/2016/SVG/main" r:embed="rId4"/>
                    </a:ext>
                  </a:extLst>
                </a:blip>
              </a:buBlip>
            </a:pPr>
            <a:endParaRPr lang="en-US"/>
          </a:p>
          <a:p>
            <a:pPr marL="0" indent="0">
              <a:buNone/>
            </a:pPr>
            <a:endParaRPr lang="en-US"/>
          </a:p>
          <a:p>
            <a:pPr marL="0" indent="0">
              <a:buNone/>
            </a:pPr>
            <a:endParaRPr lang="en-US"/>
          </a:p>
        </p:txBody>
      </p:sp>
      <p:graphicFrame>
        <p:nvGraphicFramePr>
          <p:cNvPr id="5" name="Table 4">
            <a:extLst>
              <a:ext uri="{FF2B5EF4-FFF2-40B4-BE49-F238E27FC236}">
                <a16:creationId xmlns:a16="http://schemas.microsoft.com/office/drawing/2014/main" id="{443EA97D-4E3A-9B99-9B0D-1721C895ECCF}"/>
              </a:ext>
            </a:extLst>
          </p:cNvPr>
          <p:cNvGraphicFramePr>
            <a:graphicFrameLocks noGrp="1"/>
          </p:cNvGraphicFramePr>
          <p:nvPr>
            <p:extLst>
              <p:ext uri="{D42A27DB-BD31-4B8C-83A1-F6EECF244321}">
                <p14:modId xmlns:p14="http://schemas.microsoft.com/office/powerpoint/2010/main" val="1711957790"/>
              </p:ext>
            </p:extLst>
          </p:nvPr>
        </p:nvGraphicFramePr>
        <p:xfrm>
          <a:off x="769210" y="4363202"/>
          <a:ext cx="10653580" cy="2123440"/>
        </p:xfrm>
        <a:graphic>
          <a:graphicData uri="http://schemas.openxmlformats.org/drawingml/2006/table">
            <a:tbl>
              <a:tblPr firstRow="1" bandRow="1">
                <a:tableStyleId>{F5AB1C69-6EDB-4FF4-983F-18BD219EF322}</a:tableStyleId>
              </a:tblPr>
              <a:tblGrid>
                <a:gridCol w="4687141">
                  <a:extLst>
                    <a:ext uri="{9D8B030D-6E8A-4147-A177-3AD203B41FA5}">
                      <a16:colId xmlns:a16="http://schemas.microsoft.com/office/drawing/2014/main" val="1485390998"/>
                    </a:ext>
                  </a:extLst>
                </a:gridCol>
                <a:gridCol w="2034073">
                  <a:extLst>
                    <a:ext uri="{9D8B030D-6E8A-4147-A177-3AD203B41FA5}">
                      <a16:colId xmlns:a16="http://schemas.microsoft.com/office/drawing/2014/main" val="1284782181"/>
                    </a:ext>
                  </a:extLst>
                </a:gridCol>
                <a:gridCol w="2099388">
                  <a:extLst>
                    <a:ext uri="{9D8B030D-6E8A-4147-A177-3AD203B41FA5}">
                      <a16:colId xmlns:a16="http://schemas.microsoft.com/office/drawing/2014/main" val="2383638706"/>
                    </a:ext>
                  </a:extLst>
                </a:gridCol>
                <a:gridCol w="1832978">
                  <a:extLst>
                    <a:ext uri="{9D8B030D-6E8A-4147-A177-3AD203B41FA5}">
                      <a16:colId xmlns:a16="http://schemas.microsoft.com/office/drawing/2014/main" val="3296712504"/>
                    </a:ext>
                  </a:extLst>
                </a:gridCol>
              </a:tblGrid>
              <a:tr h="370840">
                <a:tc>
                  <a:txBody>
                    <a:bodyPr/>
                    <a:lstStyle/>
                    <a:p>
                      <a:pPr algn="ctr"/>
                      <a:r>
                        <a:rPr lang="en-US"/>
                        <a:t>ISSUES</a:t>
                      </a:r>
                      <a:endParaRPr lang="en-IN"/>
                    </a:p>
                  </a:txBody>
                  <a:tcPr/>
                </a:tc>
                <a:tc>
                  <a:txBody>
                    <a:bodyPr/>
                    <a:lstStyle/>
                    <a:p>
                      <a:pPr algn="ctr"/>
                      <a:r>
                        <a:rPr lang="en-US"/>
                        <a:t>URBAN</a:t>
                      </a:r>
                      <a:endParaRPr lang="en-IN"/>
                    </a:p>
                  </a:txBody>
                  <a:tcPr/>
                </a:tc>
                <a:tc>
                  <a:txBody>
                    <a:bodyPr/>
                    <a:lstStyle/>
                    <a:p>
                      <a:pPr algn="ctr"/>
                      <a:r>
                        <a:rPr lang="en-US"/>
                        <a:t>RURAL</a:t>
                      </a:r>
                      <a:endParaRPr lang="en-IN"/>
                    </a:p>
                  </a:txBody>
                  <a:tcPr/>
                </a:tc>
                <a:tc>
                  <a:txBody>
                    <a:bodyPr/>
                    <a:lstStyle/>
                    <a:p>
                      <a:pPr algn="ctr"/>
                      <a:r>
                        <a:rPr lang="en-US"/>
                        <a:t>NATIONAL</a:t>
                      </a:r>
                      <a:endParaRPr lang="en-IN"/>
                    </a:p>
                  </a:txBody>
                  <a:tcPr/>
                </a:tc>
                <a:extLst>
                  <a:ext uri="{0D108BD9-81ED-4DB2-BD59-A6C34878D82A}">
                    <a16:rowId xmlns:a16="http://schemas.microsoft.com/office/drawing/2014/main" val="589825920"/>
                  </a:ext>
                </a:extLst>
              </a:tr>
              <a:tr h="370840">
                <a:tc>
                  <a:txBody>
                    <a:bodyPr/>
                    <a:lstStyle/>
                    <a:p>
                      <a:r>
                        <a:rPr lang="en-US"/>
                        <a:t>Life Expectancy (in yrs)</a:t>
                      </a:r>
                      <a:endParaRPr lang="en-IN"/>
                    </a:p>
                  </a:txBody>
                  <a:tcPr/>
                </a:tc>
                <a:tc>
                  <a:txBody>
                    <a:bodyPr/>
                    <a:lstStyle/>
                    <a:p>
                      <a:pPr algn="ctr"/>
                      <a:r>
                        <a:rPr lang="en-US"/>
                        <a:t>68</a:t>
                      </a:r>
                      <a:endParaRPr lang="en-IN"/>
                    </a:p>
                  </a:txBody>
                  <a:tcPr/>
                </a:tc>
                <a:tc>
                  <a:txBody>
                    <a:bodyPr/>
                    <a:lstStyle/>
                    <a:p>
                      <a:pPr algn="ctr"/>
                      <a:r>
                        <a:rPr lang="en-US"/>
                        <a:t>64.6</a:t>
                      </a:r>
                      <a:endParaRPr lang="en-IN"/>
                    </a:p>
                  </a:txBody>
                  <a:tcPr/>
                </a:tc>
                <a:tc>
                  <a:txBody>
                    <a:bodyPr/>
                    <a:lstStyle/>
                    <a:p>
                      <a:pPr algn="ctr"/>
                      <a:r>
                        <a:rPr lang="en-US"/>
                        <a:t>65.4</a:t>
                      </a:r>
                      <a:endParaRPr lang="en-IN"/>
                    </a:p>
                  </a:txBody>
                  <a:tcPr/>
                </a:tc>
                <a:extLst>
                  <a:ext uri="{0D108BD9-81ED-4DB2-BD59-A6C34878D82A}">
                    <a16:rowId xmlns:a16="http://schemas.microsoft.com/office/drawing/2014/main" val="3872932420"/>
                  </a:ext>
                </a:extLst>
              </a:tr>
              <a:tr h="370840">
                <a:tc>
                  <a:txBody>
                    <a:bodyPr/>
                    <a:lstStyle/>
                    <a:p>
                      <a:r>
                        <a:rPr lang="en-US"/>
                        <a:t>Under-5 Child Mortality (per 1000 live births)</a:t>
                      </a:r>
                      <a:endParaRPr lang="en-IN"/>
                    </a:p>
                  </a:txBody>
                  <a:tcPr/>
                </a:tc>
                <a:tc>
                  <a:txBody>
                    <a:bodyPr/>
                    <a:lstStyle/>
                    <a:p>
                      <a:pPr algn="ctr"/>
                      <a:r>
                        <a:rPr lang="en-US"/>
                        <a:t>2.8</a:t>
                      </a:r>
                      <a:endParaRPr lang="en-IN"/>
                    </a:p>
                  </a:txBody>
                  <a:tcPr/>
                </a:tc>
                <a:tc>
                  <a:txBody>
                    <a:bodyPr/>
                    <a:lstStyle/>
                    <a:p>
                      <a:pPr algn="ctr"/>
                      <a:r>
                        <a:rPr lang="en-US"/>
                        <a:t>3.9</a:t>
                      </a:r>
                      <a:endParaRPr lang="en-IN"/>
                    </a:p>
                  </a:txBody>
                  <a:tcPr/>
                </a:tc>
                <a:tc>
                  <a:txBody>
                    <a:bodyPr/>
                    <a:lstStyle/>
                    <a:p>
                      <a:pPr algn="ctr"/>
                      <a:r>
                        <a:rPr lang="en-US"/>
                        <a:t>3.7</a:t>
                      </a:r>
                      <a:endParaRPr lang="en-IN"/>
                    </a:p>
                  </a:txBody>
                  <a:tcPr/>
                </a:tc>
                <a:extLst>
                  <a:ext uri="{0D108BD9-81ED-4DB2-BD59-A6C34878D82A}">
                    <a16:rowId xmlns:a16="http://schemas.microsoft.com/office/drawing/2014/main" val="4259188289"/>
                  </a:ext>
                </a:extLst>
              </a:tr>
              <a:tr h="370840">
                <a:tc>
                  <a:txBody>
                    <a:bodyPr/>
                    <a:lstStyle/>
                    <a:p>
                      <a:r>
                        <a:rPr lang="en-US"/>
                        <a:t>Infant Mortality Rate (per 1000 live births)</a:t>
                      </a:r>
                      <a:endParaRPr lang="en-IN"/>
                    </a:p>
                  </a:txBody>
                  <a:tcPr/>
                </a:tc>
                <a:tc>
                  <a:txBody>
                    <a:bodyPr/>
                    <a:lstStyle/>
                    <a:p>
                      <a:pPr algn="ctr"/>
                      <a:r>
                        <a:rPr lang="en-US"/>
                        <a:t>35</a:t>
                      </a:r>
                      <a:endParaRPr lang="en-IN"/>
                    </a:p>
                  </a:txBody>
                  <a:tcPr/>
                </a:tc>
                <a:tc>
                  <a:txBody>
                    <a:bodyPr/>
                    <a:lstStyle/>
                    <a:p>
                      <a:pPr algn="ctr"/>
                      <a:r>
                        <a:rPr lang="en-US"/>
                        <a:t>46</a:t>
                      </a:r>
                      <a:endParaRPr lang="en-IN"/>
                    </a:p>
                  </a:txBody>
                  <a:tcPr/>
                </a:tc>
                <a:tc>
                  <a:txBody>
                    <a:bodyPr/>
                    <a:lstStyle/>
                    <a:p>
                      <a:pPr algn="ctr"/>
                      <a:r>
                        <a:rPr lang="en-US"/>
                        <a:t>44</a:t>
                      </a:r>
                      <a:endParaRPr lang="en-IN"/>
                    </a:p>
                  </a:txBody>
                  <a:tcPr/>
                </a:tc>
                <a:extLst>
                  <a:ext uri="{0D108BD9-81ED-4DB2-BD59-A6C34878D82A}">
                    <a16:rowId xmlns:a16="http://schemas.microsoft.com/office/drawing/2014/main" val="462586979"/>
                  </a:ext>
                </a:extLst>
              </a:tr>
              <a:tr h="370840">
                <a:tc>
                  <a:txBody>
                    <a:bodyPr/>
                    <a:lstStyle/>
                    <a:p>
                      <a:r>
                        <a:rPr lang="en-US"/>
                        <a:t>Crude Birth Rate (per 1000 live births)</a:t>
                      </a:r>
                      <a:endParaRPr lang="en-IN"/>
                    </a:p>
                  </a:txBody>
                  <a:tcPr/>
                </a:tc>
                <a:tc>
                  <a:txBody>
                    <a:bodyPr/>
                    <a:lstStyle/>
                    <a:p>
                      <a:pPr algn="ctr"/>
                      <a:r>
                        <a:rPr lang="en-US"/>
                        <a:t>17.7</a:t>
                      </a:r>
                      <a:endParaRPr lang="en-IN"/>
                    </a:p>
                  </a:txBody>
                  <a:tcPr/>
                </a:tc>
                <a:tc>
                  <a:txBody>
                    <a:bodyPr/>
                    <a:lstStyle/>
                    <a:p>
                      <a:pPr algn="ctr"/>
                      <a:r>
                        <a:rPr lang="en-US"/>
                        <a:t>21.4</a:t>
                      </a:r>
                      <a:endParaRPr lang="en-IN"/>
                    </a:p>
                  </a:txBody>
                  <a:tcPr/>
                </a:tc>
                <a:tc>
                  <a:txBody>
                    <a:bodyPr/>
                    <a:lstStyle/>
                    <a:p>
                      <a:pPr algn="ctr"/>
                      <a:r>
                        <a:rPr lang="en-US"/>
                        <a:t>20.6</a:t>
                      </a:r>
                      <a:endParaRPr lang="en-IN"/>
                    </a:p>
                  </a:txBody>
                  <a:tcPr/>
                </a:tc>
                <a:extLst>
                  <a:ext uri="{0D108BD9-81ED-4DB2-BD59-A6C34878D82A}">
                    <a16:rowId xmlns:a16="http://schemas.microsoft.com/office/drawing/2014/main" val="813676256"/>
                  </a:ext>
                </a:extLst>
              </a:tr>
            </a:tbl>
          </a:graphicData>
        </a:graphic>
      </p:graphicFrame>
    </p:spTree>
    <p:extLst>
      <p:ext uri="{BB962C8B-B14F-4D97-AF65-F5344CB8AC3E}">
        <p14:creationId xmlns:p14="http://schemas.microsoft.com/office/powerpoint/2010/main" val="36701533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F53EBF-C017-2582-F3CD-392B7168197C}"/>
              </a:ext>
            </a:extLst>
          </p:cNvPr>
          <p:cNvSpPr>
            <a:spLocks noGrp="1"/>
          </p:cNvSpPr>
          <p:nvPr>
            <p:ph type="title"/>
          </p:nvPr>
        </p:nvSpPr>
        <p:spPr>
          <a:xfrm>
            <a:off x="612649" y="436673"/>
            <a:ext cx="10653578" cy="636348"/>
          </a:xfrm>
        </p:spPr>
        <p:txBody>
          <a:bodyPr/>
          <a:lstStyle/>
          <a:p>
            <a:pPr algn="ctr"/>
            <a:r>
              <a:rPr lang="en-US"/>
              <a:t>SOLUTIONS</a:t>
            </a:r>
            <a:endParaRPr lang="en-IN"/>
          </a:p>
        </p:txBody>
      </p:sp>
      <p:sp>
        <p:nvSpPr>
          <p:cNvPr id="3" name="Content Placeholder 2">
            <a:extLst>
              <a:ext uri="{FF2B5EF4-FFF2-40B4-BE49-F238E27FC236}">
                <a16:creationId xmlns:a16="http://schemas.microsoft.com/office/drawing/2014/main" id="{5D08B593-34D5-DB9E-CCEB-5FB5C23202E3}"/>
              </a:ext>
            </a:extLst>
          </p:cNvPr>
          <p:cNvSpPr>
            <a:spLocks noGrp="1"/>
          </p:cNvSpPr>
          <p:nvPr>
            <p:ph idx="1"/>
          </p:nvPr>
        </p:nvSpPr>
        <p:spPr>
          <a:xfrm>
            <a:off x="494523" y="1073021"/>
            <a:ext cx="10771704" cy="5663681"/>
          </a:xfrm>
        </p:spPr>
        <p:txBody>
          <a:bodyPr>
            <a:noAutofit/>
          </a:bodyPr>
          <a:lstStyle/>
          <a:p>
            <a:pPr>
              <a:buBlip>
                <a:blip r:embed="rId3">
                  <a:extLst>
                    <a:ext uri="{96DAC541-7B7A-43D3-8B79-37D633B846F1}">
                      <asvg:svgBlip xmlns:asvg="http://schemas.microsoft.com/office/drawing/2016/SVG/main" r:embed="rId4"/>
                    </a:ext>
                  </a:extLst>
                </a:blip>
              </a:buBlip>
            </a:pPr>
            <a:r>
              <a:rPr lang="en-US" sz="1500"/>
              <a:t>To address managerial problems, issues of maldistribution of human resources should be given serious attention.</a:t>
            </a:r>
          </a:p>
          <a:p>
            <a:pPr>
              <a:buBlip>
                <a:blip r:embed="rId3">
                  <a:extLst>
                    <a:ext uri="{96DAC541-7B7A-43D3-8B79-37D633B846F1}">
                      <asvg:svgBlip xmlns:asvg="http://schemas.microsoft.com/office/drawing/2016/SVG/main" r:embed="rId4"/>
                    </a:ext>
                  </a:extLst>
                </a:blip>
              </a:buBlip>
            </a:pPr>
            <a:r>
              <a:rPr lang="en-US" sz="1500"/>
              <a:t>To prevent absenteeism, a mechanism should be established to monitor and evaluate the performance of doctors and health workers.</a:t>
            </a:r>
          </a:p>
          <a:p>
            <a:pPr>
              <a:buBlip>
                <a:blip r:embed="rId3">
                  <a:extLst>
                    <a:ext uri="{96DAC541-7B7A-43D3-8B79-37D633B846F1}">
                      <asvg:svgBlip xmlns:asvg="http://schemas.microsoft.com/office/drawing/2016/SVG/main" r:embed="rId4"/>
                    </a:ext>
                  </a:extLst>
                </a:blip>
              </a:buBlip>
            </a:pPr>
            <a:r>
              <a:rPr lang="en-US" sz="1500"/>
              <a:t>To address the cost barrier leading to a lack of demand for service, a ‘voucher scheme’ for maternal health services under the demand-side-financing mechanism of HNPSP is underway. </a:t>
            </a:r>
          </a:p>
          <a:p>
            <a:pPr>
              <a:buBlip>
                <a:blip r:embed="rId3">
                  <a:extLst>
                    <a:ext uri="{96DAC541-7B7A-43D3-8B79-37D633B846F1}">
                      <asvg:svgBlip xmlns:asvg="http://schemas.microsoft.com/office/drawing/2016/SVG/main" r:embed="rId4"/>
                    </a:ext>
                  </a:extLst>
                </a:blip>
              </a:buBlip>
            </a:pPr>
            <a:r>
              <a:rPr lang="en-US" sz="1500"/>
              <a:t>To remove physical inaccessibility, as per policy commitments, although the government is supposed to establish one UHC in each upazila and one Health Centre in each union, till today 64 upazilas and 98 unions do not have any health facilities. </a:t>
            </a:r>
          </a:p>
          <a:p>
            <a:pPr>
              <a:buBlip>
                <a:blip r:embed="rId3">
                  <a:extLst>
                    <a:ext uri="{96DAC541-7B7A-43D3-8B79-37D633B846F1}">
                      <asvg:svgBlip xmlns:asvg="http://schemas.microsoft.com/office/drawing/2016/SVG/main" r:embed="rId4"/>
                    </a:ext>
                  </a:extLst>
                </a:blip>
              </a:buBlip>
            </a:pPr>
            <a:r>
              <a:rPr lang="en-US" sz="1500"/>
              <a:t>There is no magic bullet to improve the quality of health services but there is no denying the fact that efficient management of the vast workforce would lead to much more improved health services. </a:t>
            </a:r>
          </a:p>
          <a:p>
            <a:pPr>
              <a:buBlip>
                <a:blip r:embed="rId3">
                  <a:extLst>
                    <a:ext uri="{96DAC541-7B7A-43D3-8B79-37D633B846F1}">
                      <asvg:svgBlip xmlns:asvg="http://schemas.microsoft.com/office/drawing/2016/SVG/main" r:embed="rId4"/>
                    </a:ext>
                  </a:extLst>
                </a:blip>
              </a:buBlip>
            </a:pPr>
            <a:r>
              <a:rPr lang="en-US" sz="1500"/>
              <a:t>High maternal mortality rates are underpinned by the fact that about 85 per cent deliveries take place at home and most of which are attended to by untrained providers. Although the government has established physical facilities at upazila and lower levels and arranged BCC and training of doctors, nurses and field staff to provide emergency obstetric care (EMOC) at these facilities, the utilization of these services is still quite low. </a:t>
            </a:r>
          </a:p>
          <a:p>
            <a:pPr>
              <a:buBlip>
                <a:blip r:embed="rId3">
                  <a:extLst>
                    <a:ext uri="{96DAC541-7B7A-43D3-8B79-37D633B846F1}">
                      <asvg:svgBlip xmlns:asvg="http://schemas.microsoft.com/office/drawing/2016/SVG/main" r:embed="rId4"/>
                    </a:ext>
                  </a:extLst>
                </a:blip>
              </a:buBlip>
            </a:pPr>
            <a:r>
              <a:rPr lang="en-US" sz="1500"/>
              <a:t>Lack of awareness among the rural poor is one of the reasons for poor child health. To meet this challenge, health education and behavior change communication should be intensified particularly in low performing and hard to reach areas. </a:t>
            </a:r>
            <a:endParaRPr lang="en-IN" sz="1500"/>
          </a:p>
        </p:txBody>
      </p:sp>
    </p:spTree>
    <p:extLst>
      <p:ext uri="{BB962C8B-B14F-4D97-AF65-F5344CB8AC3E}">
        <p14:creationId xmlns:p14="http://schemas.microsoft.com/office/powerpoint/2010/main" val="3883319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useBgFill="1">
        <p:nvSpPr>
          <p:cNvPr id="18"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9" name="Rectangle 18">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923CB79-A18C-9560-83B6-91AEC3C544D3}"/>
              </a:ext>
            </a:extLst>
          </p:cNvPr>
          <p:cNvSpPr>
            <a:spLocks noGrp="1"/>
          </p:cNvSpPr>
          <p:nvPr>
            <p:ph type="title"/>
          </p:nvPr>
        </p:nvSpPr>
        <p:spPr>
          <a:xfrm>
            <a:off x="761803" y="350196"/>
            <a:ext cx="4646904" cy="1624520"/>
          </a:xfrm>
        </p:spPr>
        <p:txBody>
          <a:bodyPr anchor="ctr">
            <a:normAutofit/>
          </a:bodyPr>
          <a:lstStyle/>
          <a:p>
            <a:r>
              <a:rPr lang="en-US" sz="4000"/>
              <a:t>CONCLUSION</a:t>
            </a:r>
          </a:p>
        </p:txBody>
      </p:sp>
      <p:sp>
        <p:nvSpPr>
          <p:cNvPr id="3" name="Content Placeholder 2">
            <a:extLst>
              <a:ext uri="{FF2B5EF4-FFF2-40B4-BE49-F238E27FC236}">
                <a16:creationId xmlns:a16="http://schemas.microsoft.com/office/drawing/2014/main" id="{4EE74D27-9BD8-568C-E6CC-2F59769B3EFF}"/>
              </a:ext>
            </a:extLst>
          </p:cNvPr>
          <p:cNvSpPr>
            <a:spLocks noGrp="1"/>
          </p:cNvSpPr>
          <p:nvPr>
            <p:ph idx="1"/>
          </p:nvPr>
        </p:nvSpPr>
        <p:spPr>
          <a:xfrm>
            <a:off x="761802" y="2324912"/>
            <a:ext cx="4646905" cy="3613149"/>
          </a:xfrm>
        </p:spPr>
        <p:txBody>
          <a:bodyPr vert="horz" lIns="91440" tIns="45720" rIns="91440" bIns="45720" rtlCol="0" anchor="ctr">
            <a:normAutofit/>
          </a:bodyPr>
          <a:lstStyle/>
          <a:p>
            <a:pPr>
              <a:lnSpc>
                <a:spcPct val="110000"/>
              </a:lnSpc>
            </a:pPr>
            <a:r>
              <a:rPr lang="en-US" sz="1900" b="1"/>
              <a:t>ACHIEVEMENTS</a:t>
            </a:r>
            <a:r>
              <a:rPr lang="en-US" sz="1900"/>
              <a:t>: Dramatic improvements in life expectancy, child survival, and sanitation.</a:t>
            </a:r>
          </a:p>
          <a:p>
            <a:pPr>
              <a:lnSpc>
                <a:spcPct val="110000"/>
              </a:lnSpc>
            </a:pPr>
            <a:r>
              <a:rPr lang="en-US" sz="1900" b="1"/>
              <a:t>WAY FORWARD</a:t>
            </a:r>
            <a:r>
              <a:rPr lang="en-US" sz="1900"/>
              <a:t>: Address, funding NCDS gaps and health inequities.</a:t>
            </a:r>
          </a:p>
          <a:p>
            <a:pPr>
              <a:lnSpc>
                <a:spcPct val="110000"/>
              </a:lnSpc>
            </a:pPr>
            <a:r>
              <a:rPr lang="en-US" sz="1900" b="1"/>
              <a:t>BANGLADESH'S LEGACY</a:t>
            </a:r>
            <a:r>
              <a:rPr lang="en-US" sz="1900"/>
              <a:t>: A model for community-driven health innovation.</a:t>
            </a:r>
          </a:p>
        </p:txBody>
      </p:sp>
      <p:pic>
        <p:nvPicPr>
          <p:cNvPr id="20" name="Picture 19" descr="Stick figure families holding hands">
            <a:extLst>
              <a:ext uri="{FF2B5EF4-FFF2-40B4-BE49-F238E27FC236}">
                <a16:creationId xmlns:a16="http://schemas.microsoft.com/office/drawing/2014/main" id="{66E205E4-E81B-1B96-8FF1-38385C622713}"/>
              </a:ext>
            </a:extLst>
          </p:cNvPr>
          <p:cNvPicPr>
            <a:picLocks noChangeAspect="1"/>
          </p:cNvPicPr>
          <p:nvPr/>
        </p:nvPicPr>
        <p:blipFill>
          <a:blip r:embed="rId3"/>
          <a:srcRect l="28950" r="11736" b="-3"/>
          <a:stretch/>
        </p:blipFill>
        <p:spPr>
          <a:xfrm>
            <a:off x="6096000" y="1"/>
            <a:ext cx="6102825" cy="6858000"/>
          </a:xfrm>
          <a:prstGeom prst="rect">
            <a:avLst/>
          </a:prstGeom>
        </p:spPr>
      </p:pic>
    </p:spTree>
    <p:extLst>
      <p:ext uri="{BB962C8B-B14F-4D97-AF65-F5344CB8AC3E}">
        <p14:creationId xmlns:p14="http://schemas.microsoft.com/office/powerpoint/2010/main" val="3064939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6D980-1C83-13EA-D272-0EC3202112F9}"/>
              </a:ext>
            </a:extLst>
          </p:cNvPr>
          <p:cNvSpPr>
            <a:spLocks noGrp="1"/>
          </p:cNvSpPr>
          <p:nvPr>
            <p:ph type="title"/>
          </p:nvPr>
        </p:nvSpPr>
        <p:spPr>
          <a:xfrm>
            <a:off x="612648" y="548640"/>
            <a:ext cx="10653578" cy="636348"/>
          </a:xfrm>
        </p:spPr>
        <p:txBody>
          <a:bodyPr/>
          <a:lstStyle/>
          <a:p>
            <a:pPr algn="ctr"/>
            <a:r>
              <a:rPr lang="en-US"/>
              <a:t>CONCLUSION</a:t>
            </a:r>
            <a:r>
              <a:rPr lang="en-US" dirty="0"/>
              <a:t> (CONTINUED)</a:t>
            </a:r>
            <a:endParaRPr lang="en-IN"/>
          </a:p>
        </p:txBody>
      </p:sp>
      <p:sp>
        <p:nvSpPr>
          <p:cNvPr id="3" name="Content Placeholder 2">
            <a:extLst>
              <a:ext uri="{FF2B5EF4-FFF2-40B4-BE49-F238E27FC236}">
                <a16:creationId xmlns:a16="http://schemas.microsoft.com/office/drawing/2014/main" id="{31E42DE0-5BEB-5D48-0EB7-3F99572B7CBC}"/>
              </a:ext>
            </a:extLst>
          </p:cNvPr>
          <p:cNvSpPr>
            <a:spLocks noGrp="1"/>
          </p:cNvSpPr>
          <p:nvPr>
            <p:ph idx="1"/>
          </p:nvPr>
        </p:nvSpPr>
        <p:spPr/>
        <p:txBody>
          <a:bodyPr/>
          <a:lstStyle/>
          <a:p>
            <a:pPr marL="0" indent="0">
              <a:buNone/>
            </a:pPr>
            <a:r>
              <a:rPr lang="en-US"/>
              <a:t>Due to the expansionary nature of its health policy, plans and programs, the health sector in Bangladesh has achieved remarkable successes in terms of quantitative indicators. However, the qualitative improvement is negligible. Managerial and governance weaknesses are the main causes of this deficiency. </a:t>
            </a:r>
          </a:p>
          <a:p>
            <a:pPr marL="0" indent="0">
              <a:buNone/>
            </a:pPr>
            <a:r>
              <a:rPr lang="en-US"/>
              <a:t>Before the 1990s, managerial issues were emphasized less in policy documents. However, since the late 1990s issues like managerial efficiency and cost effectiveness have come to the forefront of Bangladesh’s health policy discourse, but with limited impact on the system so far. Without an improvement in governance and efficient management, the problems facing Bangladesh’s health sector are unlikely to be addressed.</a:t>
            </a:r>
            <a:endParaRPr lang="en-IN"/>
          </a:p>
        </p:txBody>
      </p:sp>
    </p:spTree>
    <p:extLst>
      <p:ext uri="{BB962C8B-B14F-4D97-AF65-F5344CB8AC3E}">
        <p14:creationId xmlns:p14="http://schemas.microsoft.com/office/powerpoint/2010/main" val="46549459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EFB925-45F4-0992-2E92-1D8A2C594260}"/>
              </a:ext>
            </a:extLst>
          </p:cNvPr>
          <p:cNvSpPr>
            <a:spLocks noGrp="1"/>
          </p:cNvSpPr>
          <p:nvPr>
            <p:ph type="title"/>
          </p:nvPr>
        </p:nvSpPr>
        <p:spPr/>
        <p:txBody>
          <a:bodyPr/>
          <a:lstStyle/>
          <a:p>
            <a:pPr algn="ctr"/>
            <a:r>
              <a:rPr lang="en-US"/>
              <a:t>REFERENCES</a:t>
            </a:r>
          </a:p>
        </p:txBody>
      </p:sp>
      <p:sp>
        <p:nvSpPr>
          <p:cNvPr id="3" name="Content Placeholder 2">
            <a:extLst>
              <a:ext uri="{FF2B5EF4-FFF2-40B4-BE49-F238E27FC236}">
                <a16:creationId xmlns:a16="http://schemas.microsoft.com/office/drawing/2014/main" id="{8211685E-7E81-0CA3-5F8F-B6FF31ABCF64}"/>
              </a:ext>
            </a:extLst>
          </p:cNvPr>
          <p:cNvSpPr>
            <a:spLocks noGrp="1"/>
          </p:cNvSpPr>
          <p:nvPr>
            <p:ph idx="1"/>
          </p:nvPr>
        </p:nvSpPr>
        <p:spPr/>
        <p:txBody>
          <a:bodyPr/>
          <a:lstStyle/>
          <a:p>
            <a:r>
              <a:rPr lang="en-US" sz="1600" i="0">
                <a:solidFill>
                  <a:srgbClr val="131314"/>
                </a:solidFill>
                <a:effectLst/>
              </a:rPr>
              <a:t>Health Policy, </a:t>
            </a:r>
            <a:r>
              <a:rPr lang="en-US" sz="1600" i="0" err="1">
                <a:solidFill>
                  <a:srgbClr val="131314"/>
                </a:solidFill>
                <a:effectLst/>
              </a:rPr>
              <a:t>Programmes</a:t>
            </a:r>
            <a:r>
              <a:rPr lang="en-US" sz="1600" i="0">
                <a:solidFill>
                  <a:srgbClr val="131314"/>
                </a:solidFill>
                <a:effectLst/>
              </a:rPr>
              <a:t> and System in Bangladesh</a:t>
            </a:r>
            <a:r>
              <a:rPr lang="en-US" sz="1600">
                <a:solidFill>
                  <a:srgbClr val="131314"/>
                </a:solidFill>
              </a:rPr>
              <a:t>, article</a:t>
            </a:r>
            <a:r>
              <a:rPr lang="en-US" sz="1600" i="0">
                <a:solidFill>
                  <a:srgbClr val="131314"/>
                </a:solidFill>
                <a:effectLst/>
              </a:rPr>
              <a:t> by Ferdous </a:t>
            </a:r>
            <a:r>
              <a:rPr lang="en-US" sz="1600" i="0" err="1">
                <a:solidFill>
                  <a:srgbClr val="131314"/>
                </a:solidFill>
                <a:effectLst/>
              </a:rPr>
              <a:t>Arfina</a:t>
            </a:r>
            <a:r>
              <a:rPr lang="en-US" sz="1600" i="0">
                <a:solidFill>
                  <a:srgbClr val="131314"/>
                </a:solidFill>
                <a:effectLst/>
              </a:rPr>
              <a:t> Osman, </a:t>
            </a:r>
            <a:r>
              <a:rPr lang="en-US" sz="1600" b="0" i="0">
                <a:solidFill>
                  <a:srgbClr val="131314"/>
                </a:solidFill>
                <a:effectLst/>
              </a:rPr>
              <a:t>University of Dhaka, Department of Public Administration.</a:t>
            </a:r>
          </a:p>
          <a:p>
            <a:r>
              <a:rPr lang="en-US" sz="1600"/>
              <a:t>Akter, Taslima and Shahidul Islam. 2006. Dhaka Medical College Hospital: A Diagnostic Study. Dhaka: Transparency International-Bangladesh.</a:t>
            </a:r>
          </a:p>
          <a:p>
            <a:r>
              <a:rPr lang="en-US" sz="1600"/>
              <a:t>Bangladesh Health Watch. 2006. The State of Health in Bangladesh 2006: Challenges of Achieving Equity in Health. Dhaka: BRAC University, accessed from http://sph.bracu.ac.bd/bhw/2006/Full_Report_2006. pdf (on 4 March 2008).</a:t>
            </a:r>
          </a:p>
          <a:p>
            <a:r>
              <a:rPr lang="en-US" sz="1600"/>
              <a:t>Bangladesh Bureau of Statistics (BBS). 2006. Statistical Yearbook of Bangladesh 2006. [26th edition] Dhaka: Bangladesh Bureau of Statistics.</a:t>
            </a:r>
          </a:p>
          <a:p>
            <a:r>
              <a:rPr lang="en-US" sz="1500">
                <a:hlinkClick r:id="rId3"/>
              </a:rPr>
              <a:t>Health policy in Bangladesh – Wikipedia</a:t>
            </a:r>
            <a:endParaRPr lang="en-US" sz="1500"/>
          </a:p>
          <a:p>
            <a:endParaRPr lang="en-US" sz="1500" b="0" i="0">
              <a:solidFill>
                <a:srgbClr val="131314"/>
              </a:solidFill>
              <a:effectLst/>
            </a:endParaRPr>
          </a:p>
          <a:p>
            <a:endParaRPr lang="en-US" i="0">
              <a:solidFill>
                <a:srgbClr val="131314"/>
              </a:solidFill>
              <a:effectLst/>
              <a:latin typeface="var(--sn-fonts-heading)"/>
            </a:endParaRPr>
          </a:p>
          <a:p>
            <a:endParaRPr lang="en-US" i="0">
              <a:solidFill>
                <a:srgbClr val="131314"/>
              </a:solidFill>
              <a:effectLst/>
              <a:latin typeface="var(--sn-fonts-heading)"/>
            </a:endParaRPr>
          </a:p>
          <a:p>
            <a:endParaRPr lang="en-US"/>
          </a:p>
        </p:txBody>
      </p:sp>
    </p:spTree>
    <p:extLst>
      <p:ext uri="{BB962C8B-B14F-4D97-AF65-F5344CB8AC3E}">
        <p14:creationId xmlns:p14="http://schemas.microsoft.com/office/powerpoint/2010/main" val="10088762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3" name="Rectangle 52">
            <a:extLst>
              <a:ext uri="{FF2B5EF4-FFF2-40B4-BE49-F238E27FC236}">
                <a16:creationId xmlns:a16="http://schemas.microsoft.com/office/drawing/2014/main" id="{9C6777B5-64F4-4200-B099-34168B69FE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descr="A brick building with a pond&#10;&#10;AI-generated content may be incorrect.">
            <a:extLst>
              <a:ext uri="{FF2B5EF4-FFF2-40B4-BE49-F238E27FC236}">
                <a16:creationId xmlns:a16="http://schemas.microsoft.com/office/drawing/2014/main" id="{33099A13-9278-16AB-C457-1D7102FCD5CC}"/>
              </a:ext>
            </a:extLst>
          </p:cNvPr>
          <p:cNvPicPr>
            <a:picLocks noChangeAspect="1"/>
          </p:cNvPicPr>
          <p:nvPr/>
        </p:nvPicPr>
        <p:blipFill>
          <a:blip r:embed="rId2"/>
          <a:srcRect t="5556" b="5556"/>
          <a:stretch/>
        </p:blipFill>
        <p:spPr>
          <a:xfrm>
            <a:off x="20" y="10"/>
            <a:ext cx="12191980" cy="6095990"/>
          </a:xfrm>
          <a:custGeom>
            <a:avLst/>
            <a:gdLst/>
            <a:ahLst/>
            <a:cxnLst/>
            <a:rect l="l" t="t" r="r" b="b"/>
            <a:pathLst>
              <a:path w="12192000" h="6096000">
                <a:moveTo>
                  <a:pt x="7230262" y="5906862"/>
                </a:moveTo>
                <a:lnTo>
                  <a:pt x="7197115" y="5913338"/>
                </a:lnTo>
                <a:lnTo>
                  <a:pt x="7214545" y="5911744"/>
                </a:lnTo>
                <a:cubicBezTo>
                  <a:pt x="7220308" y="5910958"/>
                  <a:pt x="7225785" y="5909624"/>
                  <a:pt x="7230262" y="5906862"/>
                </a:cubicBezTo>
                <a:close/>
                <a:moveTo>
                  <a:pt x="7009120" y="5850263"/>
                </a:moveTo>
                <a:lnTo>
                  <a:pt x="7021563" y="5861355"/>
                </a:lnTo>
                <a:lnTo>
                  <a:pt x="7021563" y="5861354"/>
                </a:lnTo>
                <a:close/>
                <a:moveTo>
                  <a:pt x="7768443" y="5742074"/>
                </a:moveTo>
                <a:lnTo>
                  <a:pt x="7768443" y="5742075"/>
                </a:lnTo>
                <a:lnTo>
                  <a:pt x="7792447" y="5764553"/>
                </a:lnTo>
                <a:cubicBezTo>
                  <a:pt x="7785969" y="5758457"/>
                  <a:pt x="7779301" y="5752361"/>
                  <a:pt x="7768443" y="5742074"/>
                </a:cubicBezTo>
                <a:close/>
                <a:moveTo>
                  <a:pt x="4038748" y="5739955"/>
                </a:moveTo>
                <a:lnTo>
                  <a:pt x="4030517" y="5751599"/>
                </a:lnTo>
                <a:cubicBezTo>
                  <a:pt x="4026230" y="5759505"/>
                  <a:pt x="4021242" y="5765745"/>
                  <a:pt x="4015609" y="5770450"/>
                </a:cubicBezTo>
                <a:lnTo>
                  <a:pt x="3996845" y="5780104"/>
                </a:lnTo>
                <a:cubicBezTo>
                  <a:pt x="4010562" y="5776555"/>
                  <a:pt x="4021944" y="5767411"/>
                  <a:pt x="4030518" y="5751599"/>
                </a:cubicBezTo>
                <a:close/>
                <a:moveTo>
                  <a:pt x="6245343" y="5736549"/>
                </a:moveTo>
                <a:lnTo>
                  <a:pt x="6274406" y="5743345"/>
                </a:lnTo>
                <a:lnTo>
                  <a:pt x="6291247" y="5749662"/>
                </a:lnTo>
                <a:lnTo>
                  <a:pt x="6291385" y="5749714"/>
                </a:lnTo>
                <a:lnTo>
                  <a:pt x="6306284" y="5755552"/>
                </a:lnTo>
                <a:lnTo>
                  <a:pt x="6308075" y="5755968"/>
                </a:lnTo>
                <a:lnTo>
                  <a:pt x="6313855" y="5758133"/>
                </a:lnTo>
                <a:cubicBezTo>
                  <a:pt x="6321454" y="5760521"/>
                  <a:pt x="6329151" y="5762258"/>
                  <a:pt x="6337048" y="5762696"/>
                </a:cubicBezTo>
                <a:lnTo>
                  <a:pt x="6308075" y="5755968"/>
                </a:lnTo>
                <a:lnTo>
                  <a:pt x="6291385" y="5749714"/>
                </a:lnTo>
                <a:lnTo>
                  <a:pt x="6276197" y="5743764"/>
                </a:lnTo>
                <a:lnTo>
                  <a:pt x="6274406" y="5743345"/>
                </a:lnTo>
                <a:lnTo>
                  <a:pt x="6268613" y="5741171"/>
                </a:lnTo>
                <a:cubicBezTo>
                  <a:pt x="6260996" y="5738770"/>
                  <a:pt x="6253273" y="5737013"/>
                  <a:pt x="6245343" y="5736549"/>
                </a:cubicBezTo>
                <a:close/>
                <a:moveTo>
                  <a:pt x="6558837" y="5706717"/>
                </a:moveTo>
                <a:cubicBezTo>
                  <a:pt x="6548970" y="5706068"/>
                  <a:pt x="6539355" y="5706473"/>
                  <a:pt x="6529984" y="5708163"/>
                </a:cubicBezTo>
                <a:lnTo>
                  <a:pt x="6589207" y="5711593"/>
                </a:lnTo>
                <a:cubicBezTo>
                  <a:pt x="6578825" y="5709068"/>
                  <a:pt x="6568705" y="5707366"/>
                  <a:pt x="6558837" y="5706717"/>
                </a:cubicBezTo>
                <a:close/>
                <a:moveTo>
                  <a:pt x="4834454" y="5646059"/>
                </a:moveTo>
                <a:cubicBezTo>
                  <a:pt x="4849504" y="5662538"/>
                  <a:pt x="4866316" y="5668776"/>
                  <a:pt x="4883986" y="5670301"/>
                </a:cubicBezTo>
                <a:lnTo>
                  <a:pt x="4858238" y="5663787"/>
                </a:lnTo>
                <a:cubicBezTo>
                  <a:pt x="4849945" y="5659978"/>
                  <a:pt x="4841980" y="5654298"/>
                  <a:pt x="4834454" y="5646059"/>
                </a:cubicBezTo>
                <a:close/>
                <a:moveTo>
                  <a:pt x="5056443" y="5643725"/>
                </a:moveTo>
                <a:lnTo>
                  <a:pt x="5072588" y="5644505"/>
                </a:lnTo>
                <a:cubicBezTo>
                  <a:pt x="5078053" y="5645963"/>
                  <a:pt x="5083590" y="5648726"/>
                  <a:pt x="5089162" y="5653107"/>
                </a:cubicBezTo>
                <a:cubicBezTo>
                  <a:pt x="5078019" y="5644344"/>
                  <a:pt x="5067015" y="5642058"/>
                  <a:pt x="5056443" y="5643725"/>
                </a:cubicBezTo>
                <a:close/>
                <a:moveTo>
                  <a:pt x="739852" y="5343843"/>
                </a:moveTo>
                <a:cubicBezTo>
                  <a:pt x="733899" y="5350392"/>
                  <a:pt x="728660" y="5358013"/>
                  <a:pt x="724278" y="5365062"/>
                </a:cubicBezTo>
                <a:cubicBezTo>
                  <a:pt x="719849" y="5372206"/>
                  <a:pt x="714527" y="5377552"/>
                  <a:pt x="708621" y="5381222"/>
                </a:cubicBezTo>
                <a:lnTo>
                  <a:pt x="691439" y="5386697"/>
                </a:lnTo>
                <a:lnTo>
                  <a:pt x="708622" y="5381222"/>
                </a:lnTo>
                <a:cubicBezTo>
                  <a:pt x="714527" y="5377552"/>
                  <a:pt x="719849" y="5372206"/>
                  <a:pt x="724279" y="5365062"/>
                </a:cubicBezTo>
                <a:cubicBezTo>
                  <a:pt x="728660" y="5358013"/>
                  <a:pt x="733899" y="5350392"/>
                  <a:pt x="739852" y="5343843"/>
                </a:cubicBezTo>
                <a:close/>
                <a:moveTo>
                  <a:pt x="8934151" y="5275333"/>
                </a:moveTo>
                <a:cubicBezTo>
                  <a:pt x="8940248" y="5280573"/>
                  <a:pt x="8947058" y="5285906"/>
                  <a:pt x="8954249" y="5290264"/>
                </a:cubicBezTo>
                <a:lnTo>
                  <a:pt x="8962389" y="5293563"/>
                </a:lnTo>
                <a:lnTo>
                  <a:pt x="8954250" y="5290264"/>
                </a:lnTo>
                <a:cubicBezTo>
                  <a:pt x="8947058" y="5285906"/>
                  <a:pt x="8940248" y="5280573"/>
                  <a:pt x="8934151" y="5275333"/>
                </a:cubicBezTo>
                <a:close/>
                <a:moveTo>
                  <a:pt x="2314816" y="5273737"/>
                </a:moveTo>
                <a:cubicBezTo>
                  <a:pt x="2309720" y="5274714"/>
                  <a:pt x="2304339" y="5276762"/>
                  <a:pt x="2300909" y="5279143"/>
                </a:cubicBezTo>
                <a:cubicBezTo>
                  <a:pt x="2267856" y="5302385"/>
                  <a:pt x="2242281" y="5314291"/>
                  <a:pt x="2216515" y="5314887"/>
                </a:cubicBezTo>
                <a:cubicBezTo>
                  <a:pt x="2242281" y="5314291"/>
                  <a:pt x="2267856" y="5302385"/>
                  <a:pt x="2300910" y="5279143"/>
                </a:cubicBezTo>
                <a:close/>
                <a:moveTo>
                  <a:pt x="1916629" y="5252000"/>
                </a:moveTo>
                <a:lnTo>
                  <a:pt x="1907132" y="5255330"/>
                </a:lnTo>
                <a:lnTo>
                  <a:pt x="1866619" y="5265015"/>
                </a:lnTo>
                <a:lnTo>
                  <a:pt x="1907133" y="5255330"/>
                </a:lnTo>
                <a:close/>
                <a:moveTo>
                  <a:pt x="2058204" y="5241232"/>
                </a:moveTo>
                <a:cubicBezTo>
                  <a:pt x="2076636" y="5242946"/>
                  <a:pt x="2095174" y="5243803"/>
                  <a:pt x="2108194" y="5255939"/>
                </a:cubicBezTo>
                <a:cubicBezTo>
                  <a:pt x="2095175" y="5243803"/>
                  <a:pt x="2076636" y="5242946"/>
                  <a:pt x="2058204" y="5241232"/>
                </a:cubicBezTo>
                <a:close/>
                <a:moveTo>
                  <a:pt x="0" y="0"/>
                </a:moveTo>
                <a:lnTo>
                  <a:pt x="12191456" y="0"/>
                </a:lnTo>
                <a:lnTo>
                  <a:pt x="12191456" y="873938"/>
                </a:lnTo>
                <a:lnTo>
                  <a:pt x="12192000" y="873938"/>
                </a:lnTo>
                <a:lnTo>
                  <a:pt x="12192000" y="3249107"/>
                </a:lnTo>
                <a:cubicBezTo>
                  <a:pt x="12192000" y="3264730"/>
                  <a:pt x="12192000" y="3274255"/>
                  <a:pt x="12192000" y="3283970"/>
                </a:cubicBezTo>
                <a:lnTo>
                  <a:pt x="12192000" y="3681702"/>
                </a:lnTo>
                <a:lnTo>
                  <a:pt x="12160947" y="3710323"/>
                </a:lnTo>
                <a:cubicBezTo>
                  <a:pt x="12118083" y="3731849"/>
                  <a:pt x="12072360" y="3751282"/>
                  <a:pt x="12026448" y="3770523"/>
                </a:cubicBezTo>
                <a:cubicBezTo>
                  <a:pt x="12013114" y="3776049"/>
                  <a:pt x="11998443" y="3779097"/>
                  <a:pt x="11986443" y="3786526"/>
                </a:cubicBezTo>
                <a:cubicBezTo>
                  <a:pt x="11931195" y="3820436"/>
                  <a:pt x="11877664" y="3857014"/>
                  <a:pt x="11821656" y="3889591"/>
                </a:cubicBezTo>
                <a:cubicBezTo>
                  <a:pt x="11763931" y="3923310"/>
                  <a:pt x="11712304" y="3963126"/>
                  <a:pt x="11672489" y="4017039"/>
                </a:cubicBezTo>
                <a:cubicBezTo>
                  <a:pt x="11635529" y="4067143"/>
                  <a:pt x="11599714" y="4118007"/>
                  <a:pt x="11562947" y="4168300"/>
                </a:cubicBezTo>
                <a:cubicBezTo>
                  <a:pt x="11553613" y="4181065"/>
                  <a:pt x="11545039" y="4196115"/>
                  <a:pt x="11532275" y="4204307"/>
                </a:cubicBezTo>
                <a:cubicBezTo>
                  <a:pt x="11505795" y="4221452"/>
                  <a:pt x="11476838" y="4235359"/>
                  <a:pt x="11448453" y="4249457"/>
                </a:cubicBezTo>
                <a:cubicBezTo>
                  <a:pt x="11424069" y="4261459"/>
                  <a:pt x="11398160" y="4270411"/>
                  <a:pt x="11374346" y="4283366"/>
                </a:cubicBezTo>
                <a:cubicBezTo>
                  <a:pt x="11355296" y="4293655"/>
                  <a:pt x="11338339" y="4307943"/>
                  <a:pt x="11320623" y="4320897"/>
                </a:cubicBezTo>
                <a:cubicBezTo>
                  <a:pt x="11305192" y="4332136"/>
                  <a:pt x="11288238" y="4341852"/>
                  <a:pt x="11275283" y="4355378"/>
                </a:cubicBezTo>
                <a:cubicBezTo>
                  <a:pt x="11243658" y="4388145"/>
                  <a:pt x="11211843" y="4420340"/>
                  <a:pt x="11172600" y="4444536"/>
                </a:cubicBezTo>
                <a:cubicBezTo>
                  <a:pt x="11133927" y="4468538"/>
                  <a:pt x="11097350" y="4495401"/>
                  <a:pt x="11058869" y="4519786"/>
                </a:cubicBezTo>
                <a:cubicBezTo>
                  <a:pt x="11021146" y="4543599"/>
                  <a:pt x="10987046" y="4569697"/>
                  <a:pt x="10967423" y="4611991"/>
                </a:cubicBezTo>
                <a:cubicBezTo>
                  <a:pt x="10958661" y="4630659"/>
                  <a:pt x="10946279" y="4651044"/>
                  <a:pt x="10929704" y="4661903"/>
                </a:cubicBezTo>
                <a:cubicBezTo>
                  <a:pt x="10906081" y="4677334"/>
                  <a:pt x="10876171" y="4682859"/>
                  <a:pt x="10850453" y="4696003"/>
                </a:cubicBezTo>
                <a:cubicBezTo>
                  <a:pt x="10820162" y="4711434"/>
                  <a:pt x="10785111" y="4724770"/>
                  <a:pt x="10764534" y="4749345"/>
                </a:cubicBezTo>
                <a:cubicBezTo>
                  <a:pt x="10746246" y="4771255"/>
                  <a:pt x="10727767" y="4788399"/>
                  <a:pt x="10703573" y="4802305"/>
                </a:cubicBezTo>
                <a:cubicBezTo>
                  <a:pt x="10686617" y="4812022"/>
                  <a:pt x="10674046" y="4829738"/>
                  <a:pt x="10656519" y="4837740"/>
                </a:cubicBezTo>
                <a:cubicBezTo>
                  <a:pt x="10633467" y="4848409"/>
                  <a:pt x="10610225" y="4856791"/>
                  <a:pt x="10590031" y="4873366"/>
                </a:cubicBezTo>
                <a:cubicBezTo>
                  <a:pt x="10569075" y="4890510"/>
                  <a:pt x="10545263" y="4904036"/>
                  <a:pt x="10523354" y="4920039"/>
                </a:cubicBezTo>
                <a:cubicBezTo>
                  <a:pt x="10511734" y="4928611"/>
                  <a:pt x="10502208" y="4939851"/>
                  <a:pt x="10490969" y="4948806"/>
                </a:cubicBezTo>
                <a:cubicBezTo>
                  <a:pt x="10470394" y="4965188"/>
                  <a:pt x="10449438" y="4981191"/>
                  <a:pt x="10428291" y="4996622"/>
                </a:cubicBezTo>
                <a:cubicBezTo>
                  <a:pt x="10407146" y="5012055"/>
                  <a:pt x="10386952" y="5029961"/>
                  <a:pt x="10363709" y="5041201"/>
                </a:cubicBezTo>
                <a:cubicBezTo>
                  <a:pt x="10324086" y="5060251"/>
                  <a:pt x="10280840" y="5071682"/>
                  <a:pt x="10242357" y="5092257"/>
                </a:cubicBezTo>
                <a:cubicBezTo>
                  <a:pt x="10203304" y="5113211"/>
                  <a:pt x="10166536" y="5139503"/>
                  <a:pt x="10131863" y="5167315"/>
                </a:cubicBezTo>
                <a:cubicBezTo>
                  <a:pt x="10104430" y="5189224"/>
                  <a:pt x="10078713" y="5210943"/>
                  <a:pt x="10044230" y="5222182"/>
                </a:cubicBezTo>
                <a:cubicBezTo>
                  <a:pt x="10024990" y="5228470"/>
                  <a:pt x="10004797" y="5242186"/>
                  <a:pt x="9993175" y="5258189"/>
                </a:cubicBezTo>
                <a:cubicBezTo>
                  <a:pt x="9968027" y="5293049"/>
                  <a:pt x="9935832" y="5317626"/>
                  <a:pt x="9899446" y="5338582"/>
                </a:cubicBezTo>
                <a:cubicBezTo>
                  <a:pt x="9850865" y="5366776"/>
                  <a:pt x="9802858" y="5395543"/>
                  <a:pt x="9754088" y="5423166"/>
                </a:cubicBezTo>
                <a:cubicBezTo>
                  <a:pt x="9725323" y="5439551"/>
                  <a:pt x="9696749" y="5456885"/>
                  <a:pt x="9666265" y="5468888"/>
                </a:cubicBezTo>
                <a:cubicBezTo>
                  <a:pt x="9603971" y="5493655"/>
                  <a:pt x="9540152" y="5514799"/>
                  <a:pt x="9477283" y="5537851"/>
                </a:cubicBezTo>
                <a:cubicBezTo>
                  <a:pt x="9456709" y="5545280"/>
                  <a:pt x="9437278" y="5555949"/>
                  <a:pt x="9416321" y="5562426"/>
                </a:cubicBezTo>
                <a:cubicBezTo>
                  <a:pt x="9393650" y="5569475"/>
                  <a:pt x="9369267" y="5571571"/>
                  <a:pt x="9346597" y="5578619"/>
                </a:cubicBezTo>
                <a:cubicBezTo>
                  <a:pt x="9308875" y="5590240"/>
                  <a:pt x="9272298" y="5605101"/>
                  <a:pt x="9234579" y="5616911"/>
                </a:cubicBezTo>
                <a:cubicBezTo>
                  <a:pt x="9161805" y="5639582"/>
                  <a:pt x="9088840" y="5661299"/>
                  <a:pt x="9015878" y="5682826"/>
                </a:cubicBezTo>
                <a:cubicBezTo>
                  <a:pt x="9000257" y="5687399"/>
                  <a:pt x="8983301" y="5687970"/>
                  <a:pt x="8967871" y="5692923"/>
                </a:cubicBezTo>
                <a:cubicBezTo>
                  <a:pt x="8926911" y="5706259"/>
                  <a:pt x="8886142" y="5720736"/>
                  <a:pt x="8845565" y="5735407"/>
                </a:cubicBezTo>
                <a:cubicBezTo>
                  <a:pt x="8820990" y="5744361"/>
                  <a:pt x="8796985" y="5755409"/>
                  <a:pt x="8772219" y="5763982"/>
                </a:cubicBezTo>
                <a:cubicBezTo>
                  <a:pt x="8752407" y="5770840"/>
                  <a:pt x="8732023" y="5776174"/>
                  <a:pt x="8711448" y="5780366"/>
                </a:cubicBezTo>
                <a:cubicBezTo>
                  <a:pt x="8693731" y="5783986"/>
                  <a:pt x="8675253" y="5783603"/>
                  <a:pt x="8657726" y="5787986"/>
                </a:cubicBezTo>
                <a:cubicBezTo>
                  <a:pt x="8610288" y="5799797"/>
                  <a:pt x="8563425" y="5813133"/>
                  <a:pt x="8516369" y="5825705"/>
                </a:cubicBezTo>
                <a:cubicBezTo>
                  <a:pt x="8497511" y="5830659"/>
                  <a:pt x="8478269" y="5834280"/>
                  <a:pt x="8459979" y="5840566"/>
                </a:cubicBezTo>
                <a:cubicBezTo>
                  <a:pt x="8411019" y="5857141"/>
                  <a:pt x="8362822" y="5875999"/>
                  <a:pt x="8313671" y="5891622"/>
                </a:cubicBezTo>
                <a:cubicBezTo>
                  <a:pt x="8272903" y="5904576"/>
                  <a:pt x="8230992" y="5913910"/>
                  <a:pt x="8189651" y="5925341"/>
                </a:cubicBezTo>
                <a:cubicBezTo>
                  <a:pt x="8172124" y="5930295"/>
                  <a:pt x="8155359" y="5937343"/>
                  <a:pt x="8137835" y="5941534"/>
                </a:cubicBezTo>
                <a:cubicBezTo>
                  <a:pt x="8098590" y="5951059"/>
                  <a:pt x="8058774" y="5959059"/>
                  <a:pt x="8019339" y="5968586"/>
                </a:cubicBezTo>
                <a:cubicBezTo>
                  <a:pt x="7996859" y="5974110"/>
                  <a:pt x="7975142" y="5984017"/>
                  <a:pt x="7952280" y="5987637"/>
                </a:cubicBezTo>
                <a:cubicBezTo>
                  <a:pt x="7897987" y="5996209"/>
                  <a:pt x="7843311" y="6002305"/>
                  <a:pt x="7788636" y="6009163"/>
                </a:cubicBezTo>
                <a:cubicBezTo>
                  <a:pt x="7732247" y="6016211"/>
                  <a:pt x="7676047" y="6023642"/>
                  <a:pt x="7619655" y="6029928"/>
                </a:cubicBezTo>
                <a:cubicBezTo>
                  <a:pt x="7588795" y="6033168"/>
                  <a:pt x="7557742" y="6033738"/>
                  <a:pt x="7526880" y="6036786"/>
                </a:cubicBezTo>
                <a:cubicBezTo>
                  <a:pt x="7499828" y="6039455"/>
                  <a:pt x="7472967" y="6044407"/>
                  <a:pt x="7445916" y="6047647"/>
                </a:cubicBezTo>
                <a:cubicBezTo>
                  <a:pt x="7422483" y="6050313"/>
                  <a:pt x="7398860" y="6051837"/>
                  <a:pt x="7375428" y="6054505"/>
                </a:cubicBezTo>
                <a:cubicBezTo>
                  <a:pt x="7337899" y="6058885"/>
                  <a:pt x="7300559" y="6063839"/>
                  <a:pt x="7263220" y="6068411"/>
                </a:cubicBezTo>
                <a:cubicBezTo>
                  <a:pt x="7247599" y="6070126"/>
                  <a:pt x="7231214" y="6074888"/>
                  <a:pt x="7216547" y="6072032"/>
                </a:cubicBezTo>
                <a:cubicBezTo>
                  <a:pt x="7179587" y="6064791"/>
                  <a:pt x="7143199" y="6066887"/>
                  <a:pt x="7106432" y="6071840"/>
                </a:cubicBezTo>
                <a:cubicBezTo>
                  <a:pt x="7093860" y="6073555"/>
                  <a:pt x="7080334" y="6073174"/>
                  <a:pt x="7068141" y="6069936"/>
                </a:cubicBezTo>
                <a:cubicBezTo>
                  <a:pt x="7043184" y="6063457"/>
                  <a:pt x="7018991" y="6054313"/>
                  <a:pt x="6994415" y="6046313"/>
                </a:cubicBezTo>
                <a:cubicBezTo>
                  <a:pt x="6991747" y="6045361"/>
                  <a:pt x="6988509" y="6045169"/>
                  <a:pt x="6985653" y="6044599"/>
                </a:cubicBezTo>
                <a:cubicBezTo>
                  <a:pt x="6969457" y="6041359"/>
                  <a:pt x="6953457" y="6038120"/>
                  <a:pt x="6937263" y="6035263"/>
                </a:cubicBezTo>
                <a:cubicBezTo>
                  <a:pt x="6928501" y="6033738"/>
                  <a:pt x="6919547" y="6033549"/>
                  <a:pt x="6910782" y="6032214"/>
                </a:cubicBezTo>
                <a:cubicBezTo>
                  <a:pt x="6876872" y="6026880"/>
                  <a:pt x="6839534" y="6035834"/>
                  <a:pt x="6810195" y="6012784"/>
                </a:cubicBezTo>
                <a:cubicBezTo>
                  <a:pt x="6791144" y="5997923"/>
                  <a:pt x="6772665" y="6001353"/>
                  <a:pt x="6752283" y="6003639"/>
                </a:cubicBezTo>
                <a:cubicBezTo>
                  <a:pt x="6736851" y="6005353"/>
                  <a:pt x="6721038" y="6004782"/>
                  <a:pt x="6705417" y="6004974"/>
                </a:cubicBezTo>
                <a:cubicBezTo>
                  <a:pt x="6677984" y="6005543"/>
                  <a:pt x="6650551" y="6005735"/>
                  <a:pt x="6623118" y="6006687"/>
                </a:cubicBezTo>
                <a:cubicBezTo>
                  <a:pt x="6614353" y="6007067"/>
                  <a:pt x="6605401" y="6011832"/>
                  <a:pt x="6596828" y="6011070"/>
                </a:cubicBezTo>
                <a:cubicBezTo>
                  <a:pt x="6557201" y="6007449"/>
                  <a:pt x="6517576" y="6001734"/>
                  <a:pt x="6477951" y="5998495"/>
                </a:cubicBezTo>
                <a:cubicBezTo>
                  <a:pt x="6455472" y="5996591"/>
                  <a:pt x="6432420" y="6000209"/>
                  <a:pt x="6410131" y="5997543"/>
                </a:cubicBezTo>
                <a:cubicBezTo>
                  <a:pt x="6384414" y="5994495"/>
                  <a:pt x="6359268" y="5986685"/>
                  <a:pt x="6333739" y="5981920"/>
                </a:cubicBezTo>
                <a:cubicBezTo>
                  <a:pt x="6326691" y="5980589"/>
                  <a:pt x="6318880" y="5982303"/>
                  <a:pt x="6311449" y="5982682"/>
                </a:cubicBezTo>
                <a:cubicBezTo>
                  <a:pt x="6303068" y="5983064"/>
                  <a:pt x="6294876" y="5983826"/>
                  <a:pt x="6286493" y="5984017"/>
                </a:cubicBezTo>
                <a:cubicBezTo>
                  <a:pt x="6260964" y="5984399"/>
                  <a:pt x="6235437" y="5983826"/>
                  <a:pt x="6209909" y="5985161"/>
                </a:cubicBezTo>
                <a:cubicBezTo>
                  <a:pt x="6194288" y="5985922"/>
                  <a:pt x="6177905" y="5993733"/>
                  <a:pt x="6163425" y="5990874"/>
                </a:cubicBezTo>
                <a:cubicBezTo>
                  <a:pt x="6133897" y="5985351"/>
                  <a:pt x="6104368" y="5997733"/>
                  <a:pt x="6074842" y="5987447"/>
                </a:cubicBezTo>
                <a:cubicBezTo>
                  <a:pt x="6065695" y="5984399"/>
                  <a:pt x="6053124" y="5992019"/>
                  <a:pt x="6042072" y="5992399"/>
                </a:cubicBezTo>
                <a:cubicBezTo>
                  <a:pt x="6014449" y="5993351"/>
                  <a:pt x="5986828" y="5993161"/>
                  <a:pt x="5959204" y="5992971"/>
                </a:cubicBezTo>
                <a:cubicBezTo>
                  <a:pt x="5934438" y="5992781"/>
                  <a:pt x="5908719" y="5995447"/>
                  <a:pt x="5884906" y="5990113"/>
                </a:cubicBezTo>
                <a:cubicBezTo>
                  <a:pt x="5859949" y="5984399"/>
                  <a:pt x="5837471" y="5985161"/>
                  <a:pt x="5813275" y="5991637"/>
                </a:cubicBezTo>
                <a:cubicBezTo>
                  <a:pt x="5796702" y="5996019"/>
                  <a:pt x="5779174" y="5996591"/>
                  <a:pt x="5762029" y="5997923"/>
                </a:cubicBezTo>
                <a:cubicBezTo>
                  <a:pt x="5743551" y="5999447"/>
                  <a:pt x="5723166" y="5995447"/>
                  <a:pt x="5706401" y="6001734"/>
                </a:cubicBezTo>
                <a:cubicBezTo>
                  <a:pt x="5656488" y="6020403"/>
                  <a:pt x="5605244" y="6024403"/>
                  <a:pt x="5553045" y="6024403"/>
                </a:cubicBezTo>
                <a:cubicBezTo>
                  <a:pt x="5543518" y="6024403"/>
                  <a:pt x="5533802" y="6021738"/>
                  <a:pt x="5524660" y="6018880"/>
                </a:cubicBezTo>
                <a:cubicBezTo>
                  <a:pt x="5471316" y="6001734"/>
                  <a:pt x="5417784" y="6003257"/>
                  <a:pt x="5363491" y="6013736"/>
                </a:cubicBezTo>
                <a:cubicBezTo>
                  <a:pt x="5352250" y="6016022"/>
                  <a:pt x="5339677" y="6016403"/>
                  <a:pt x="5328438" y="6014118"/>
                </a:cubicBezTo>
                <a:cubicBezTo>
                  <a:pt x="5296812" y="6007449"/>
                  <a:pt x="5266141" y="5996399"/>
                  <a:pt x="5234326" y="5991637"/>
                </a:cubicBezTo>
                <a:cubicBezTo>
                  <a:pt x="5181748" y="5983826"/>
                  <a:pt x="5136216" y="6010115"/>
                  <a:pt x="5089162" y="6027262"/>
                </a:cubicBezTo>
                <a:cubicBezTo>
                  <a:pt x="5044391" y="6043455"/>
                  <a:pt x="5006292" y="6080032"/>
                  <a:pt x="4953328" y="6071840"/>
                </a:cubicBezTo>
                <a:cubicBezTo>
                  <a:pt x="4947996" y="6071078"/>
                  <a:pt x="4942089" y="6076222"/>
                  <a:pt x="4936184" y="6077555"/>
                </a:cubicBezTo>
                <a:cubicBezTo>
                  <a:pt x="4919991" y="6081176"/>
                  <a:pt x="4903799" y="6085555"/>
                  <a:pt x="4887415" y="6087272"/>
                </a:cubicBezTo>
                <a:cubicBezTo>
                  <a:pt x="4867412" y="6089558"/>
                  <a:pt x="4847027" y="6088797"/>
                  <a:pt x="4827024" y="6090701"/>
                </a:cubicBezTo>
                <a:cubicBezTo>
                  <a:pt x="4814165" y="6091844"/>
                  <a:pt x="4801401" y="6093939"/>
                  <a:pt x="4788661" y="6095749"/>
                </a:cubicBezTo>
                <a:lnTo>
                  <a:pt x="4785776" y="6096000"/>
                </a:lnTo>
                <a:lnTo>
                  <a:pt x="4726469" y="6096000"/>
                </a:lnTo>
                <a:lnTo>
                  <a:pt x="4719697" y="6095130"/>
                </a:lnTo>
                <a:cubicBezTo>
                  <a:pt x="4709481" y="6092939"/>
                  <a:pt x="4699289" y="6090320"/>
                  <a:pt x="4689098" y="6088605"/>
                </a:cubicBezTo>
                <a:cubicBezTo>
                  <a:pt x="4660331" y="6083842"/>
                  <a:pt x="4628705" y="6085176"/>
                  <a:pt x="4603368" y="6072984"/>
                </a:cubicBezTo>
                <a:cubicBezTo>
                  <a:pt x="4576318" y="6060029"/>
                  <a:pt x="4550599" y="6054123"/>
                  <a:pt x="4522596" y="6058123"/>
                </a:cubicBezTo>
                <a:cubicBezTo>
                  <a:pt x="4513260" y="6059457"/>
                  <a:pt x="4501257" y="6067459"/>
                  <a:pt x="4497068" y="6075649"/>
                </a:cubicBezTo>
                <a:cubicBezTo>
                  <a:pt x="4487731" y="6093938"/>
                  <a:pt x="4474969" y="6097178"/>
                  <a:pt x="4457632" y="6090890"/>
                </a:cubicBezTo>
                <a:cubicBezTo>
                  <a:pt x="4442581" y="6085555"/>
                  <a:pt x="4424104" y="6082890"/>
                  <a:pt x="4413817" y="6072601"/>
                </a:cubicBezTo>
                <a:cubicBezTo>
                  <a:pt x="4384668" y="6043455"/>
                  <a:pt x="4347518" y="6042503"/>
                  <a:pt x="4311323" y="6034693"/>
                </a:cubicBezTo>
                <a:cubicBezTo>
                  <a:pt x="4289227" y="6029928"/>
                  <a:pt x="4268649" y="6029738"/>
                  <a:pt x="4246551" y="6032976"/>
                </a:cubicBezTo>
                <a:cubicBezTo>
                  <a:pt x="4198546" y="6040216"/>
                  <a:pt x="4151870" y="6029928"/>
                  <a:pt x="4105766" y="6016784"/>
                </a:cubicBezTo>
                <a:cubicBezTo>
                  <a:pt x="4075285" y="6008022"/>
                  <a:pt x="4044043" y="6002687"/>
                  <a:pt x="4013753" y="5993733"/>
                </a:cubicBezTo>
                <a:cubicBezTo>
                  <a:pt x="3991083" y="5986874"/>
                  <a:pt x="3968414" y="5978682"/>
                  <a:pt x="3947648" y="5967634"/>
                </a:cubicBezTo>
                <a:cubicBezTo>
                  <a:pt x="3917546" y="5951440"/>
                  <a:pt x="3891259" y="5927055"/>
                  <a:pt x="3852966" y="5933533"/>
                </a:cubicBezTo>
                <a:cubicBezTo>
                  <a:pt x="3819245" y="5939247"/>
                  <a:pt x="3788766" y="5927247"/>
                  <a:pt x="3757902" y="5915816"/>
                </a:cubicBezTo>
                <a:cubicBezTo>
                  <a:pt x="3735231" y="5907434"/>
                  <a:pt x="3712565" y="5898859"/>
                  <a:pt x="3689131" y="5893526"/>
                </a:cubicBezTo>
                <a:cubicBezTo>
                  <a:pt x="3661315" y="5887239"/>
                  <a:pt x="3629882" y="5889907"/>
                  <a:pt x="3605116" y="5878285"/>
                </a:cubicBezTo>
                <a:cubicBezTo>
                  <a:pt x="3579206" y="5866093"/>
                  <a:pt x="3557682" y="5874285"/>
                  <a:pt x="3534629" y="5877715"/>
                </a:cubicBezTo>
                <a:cubicBezTo>
                  <a:pt x="3497862" y="5883049"/>
                  <a:pt x="3461282" y="5892955"/>
                  <a:pt x="3424135" y="5880382"/>
                </a:cubicBezTo>
                <a:cubicBezTo>
                  <a:pt x="3378986" y="5865141"/>
                  <a:pt x="3334216" y="5848758"/>
                  <a:pt x="3288877" y="5834280"/>
                </a:cubicBezTo>
                <a:cubicBezTo>
                  <a:pt x="3271348" y="5828753"/>
                  <a:pt x="3252492" y="5826467"/>
                  <a:pt x="3234202" y="5823991"/>
                </a:cubicBezTo>
                <a:cubicBezTo>
                  <a:pt x="3216867" y="5821895"/>
                  <a:pt x="3196102" y="5827230"/>
                  <a:pt x="3182763" y="5819229"/>
                </a:cubicBezTo>
                <a:cubicBezTo>
                  <a:pt x="3148472" y="5798655"/>
                  <a:pt x="3113231" y="5788558"/>
                  <a:pt x="3073604" y="5788558"/>
                </a:cubicBezTo>
                <a:cubicBezTo>
                  <a:pt x="3058743" y="5788558"/>
                  <a:pt x="3044264" y="5779984"/>
                  <a:pt x="3029216" y="5778459"/>
                </a:cubicBezTo>
                <a:cubicBezTo>
                  <a:pt x="3008639" y="5776555"/>
                  <a:pt x="2985016" y="5771411"/>
                  <a:pt x="2967110" y="5778651"/>
                </a:cubicBezTo>
                <a:cubicBezTo>
                  <a:pt x="2925008" y="5795797"/>
                  <a:pt x="2890910" y="5781507"/>
                  <a:pt x="2854140" y="5764553"/>
                </a:cubicBezTo>
                <a:cubicBezTo>
                  <a:pt x="2817943" y="5747789"/>
                  <a:pt x="2779842" y="5734455"/>
                  <a:pt x="2741360" y="5723403"/>
                </a:cubicBezTo>
                <a:cubicBezTo>
                  <a:pt x="2726882" y="5719403"/>
                  <a:pt x="2709548" y="5726072"/>
                  <a:pt x="2693543" y="5727405"/>
                </a:cubicBezTo>
                <a:cubicBezTo>
                  <a:pt x="2687827" y="5727786"/>
                  <a:pt x="2681540" y="5728358"/>
                  <a:pt x="2676398" y="5726453"/>
                </a:cubicBezTo>
                <a:cubicBezTo>
                  <a:pt x="2626677" y="5708163"/>
                  <a:pt x="2576191" y="5694257"/>
                  <a:pt x="2522279" y="5703782"/>
                </a:cubicBezTo>
                <a:cubicBezTo>
                  <a:pt x="2517327" y="5704735"/>
                  <a:pt x="2511800" y="5702639"/>
                  <a:pt x="2506847" y="5701305"/>
                </a:cubicBezTo>
                <a:cubicBezTo>
                  <a:pt x="2482652" y="5694447"/>
                  <a:pt x="2459029" y="5683589"/>
                  <a:pt x="2434456" y="5681112"/>
                </a:cubicBezTo>
                <a:cubicBezTo>
                  <a:pt x="2373874" y="5675016"/>
                  <a:pt x="2312915" y="5672538"/>
                  <a:pt x="2251948" y="5668538"/>
                </a:cubicBezTo>
                <a:cubicBezTo>
                  <a:pt x="2248138" y="5668349"/>
                  <a:pt x="2244137" y="5668349"/>
                  <a:pt x="2240710" y="5667014"/>
                </a:cubicBezTo>
                <a:cubicBezTo>
                  <a:pt x="2218229" y="5658822"/>
                  <a:pt x="2198608" y="5661490"/>
                  <a:pt x="2179556" y="5677111"/>
                </a:cubicBezTo>
                <a:cubicBezTo>
                  <a:pt x="2171173" y="5683969"/>
                  <a:pt x="2159743" y="5687589"/>
                  <a:pt x="2149267" y="5691399"/>
                </a:cubicBezTo>
                <a:cubicBezTo>
                  <a:pt x="2133834" y="5697115"/>
                  <a:pt x="2118023" y="5702639"/>
                  <a:pt x="2102021" y="5706259"/>
                </a:cubicBezTo>
                <a:cubicBezTo>
                  <a:pt x="2086208" y="5709688"/>
                  <a:pt x="2069254" y="5714449"/>
                  <a:pt x="2054013" y="5711784"/>
                </a:cubicBezTo>
                <a:cubicBezTo>
                  <a:pt x="2026581" y="5707022"/>
                  <a:pt x="2000479" y="5696353"/>
                  <a:pt x="1973429" y="5689303"/>
                </a:cubicBezTo>
                <a:cubicBezTo>
                  <a:pt x="1964094" y="5686826"/>
                  <a:pt x="1953806" y="5687209"/>
                  <a:pt x="1944092" y="5687017"/>
                </a:cubicBezTo>
                <a:cubicBezTo>
                  <a:pt x="1921800" y="5686447"/>
                  <a:pt x="1898940" y="5691971"/>
                  <a:pt x="1878748" y="5676159"/>
                </a:cubicBezTo>
                <a:cubicBezTo>
                  <a:pt x="1860079" y="5661299"/>
                  <a:pt x="1841216" y="5665680"/>
                  <a:pt x="1821596" y="5676920"/>
                </a:cubicBezTo>
                <a:cubicBezTo>
                  <a:pt x="1807497" y="5684922"/>
                  <a:pt x="1791496" y="5691209"/>
                  <a:pt x="1775684" y="5694257"/>
                </a:cubicBezTo>
                <a:cubicBezTo>
                  <a:pt x="1753965" y="5698447"/>
                  <a:pt x="1732439" y="5700163"/>
                  <a:pt x="1709006" y="5697685"/>
                </a:cubicBezTo>
                <a:cubicBezTo>
                  <a:pt x="1692431" y="5695971"/>
                  <a:pt x="1678904" y="5695209"/>
                  <a:pt x="1665950" y="5685113"/>
                </a:cubicBezTo>
                <a:cubicBezTo>
                  <a:pt x="1663856" y="5683589"/>
                  <a:pt x="1660046" y="5683207"/>
                  <a:pt x="1657188" y="5683399"/>
                </a:cubicBezTo>
                <a:cubicBezTo>
                  <a:pt x="1619658" y="5686637"/>
                  <a:pt x="1582510" y="5684922"/>
                  <a:pt x="1544598" y="5682634"/>
                </a:cubicBezTo>
                <a:cubicBezTo>
                  <a:pt x="1496403" y="5679589"/>
                  <a:pt x="1445725" y="5688541"/>
                  <a:pt x="1404006" y="5720546"/>
                </a:cubicBezTo>
                <a:cubicBezTo>
                  <a:pt x="1397909" y="5725310"/>
                  <a:pt x="1388765" y="5727405"/>
                  <a:pt x="1380762" y="5728549"/>
                </a:cubicBezTo>
                <a:cubicBezTo>
                  <a:pt x="1343044" y="5733501"/>
                  <a:pt x="1305132" y="5736930"/>
                  <a:pt x="1267411" y="5742455"/>
                </a:cubicBezTo>
                <a:cubicBezTo>
                  <a:pt x="1246837" y="5745503"/>
                  <a:pt x="1225310" y="5748170"/>
                  <a:pt x="1206641" y="5756553"/>
                </a:cubicBezTo>
                <a:cubicBezTo>
                  <a:pt x="1188354" y="5764743"/>
                  <a:pt x="1173681" y="5774459"/>
                  <a:pt x="1162823" y="5757315"/>
                </a:cubicBezTo>
                <a:cubicBezTo>
                  <a:pt x="1143394" y="5766459"/>
                  <a:pt x="1126437" y="5774080"/>
                  <a:pt x="1109865" y="5782270"/>
                </a:cubicBezTo>
                <a:cubicBezTo>
                  <a:pt x="1103767" y="5785318"/>
                  <a:pt x="1098623" y="5790272"/>
                  <a:pt x="1092527" y="5793130"/>
                </a:cubicBezTo>
                <a:cubicBezTo>
                  <a:pt x="1086048" y="5796178"/>
                  <a:pt x="1078810" y="5798082"/>
                  <a:pt x="1071762" y="5799607"/>
                </a:cubicBezTo>
                <a:cubicBezTo>
                  <a:pt x="1040327" y="5806465"/>
                  <a:pt x="1008894" y="5812751"/>
                  <a:pt x="977653" y="5820182"/>
                </a:cubicBezTo>
                <a:cubicBezTo>
                  <a:pt x="971554" y="5821705"/>
                  <a:pt x="966411" y="5827801"/>
                  <a:pt x="960887" y="5831801"/>
                </a:cubicBezTo>
                <a:cubicBezTo>
                  <a:pt x="957266" y="5834470"/>
                  <a:pt x="953648" y="5838470"/>
                  <a:pt x="949646" y="5839042"/>
                </a:cubicBezTo>
                <a:cubicBezTo>
                  <a:pt x="919165" y="5843614"/>
                  <a:pt x="888877" y="5848949"/>
                  <a:pt x="858205" y="5851234"/>
                </a:cubicBezTo>
                <a:cubicBezTo>
                  <a:pt x="832486" y="5853138"/>
                  <a:pt x="807719" y="5852568"/>
                  <a:pt x="801053" y="5885715"/>
                </a:cubicBezTo>
                <a:cubicBezTo>
                  <a:pt x="799909" y="5891432"/>
                  <a:pt x="791717" y="5897528"/>
                  <a:pt x="785432" y="5900384"/>
                </a:cubicBezTo>
                <a:cubicBezTo>
                  <a:pt x="767524" y="5908576"/>
                  <a:pt x="748471" y="5914101"/>
                  <a:pt x="730754" y="5922482"/>
                </a:cubicBezTo>
                <a:cubicBezTo>
                  <a:pt x="672650" y="5950488"/>
                  <a:pt x="611880" y="5968205"/>
                  <a:pt x="546917" y="5964966"/>
                </a:cubicBezTo>
                <a:cubicBezTo>
                  <a:pt x="526724" y="5964014"/>
                  <a:pt x="507102" y="5953726"/>
                  <a:pt x="494337" y="5949915"/>
                </a:cubicBezTo>
                <a:cubicBezTo>
                  <a:pt x="457572" y="5964966"/>
                  <a:pt x="426709" y="5979445"/>
                  <a:pt x="394511" y="5990303"/>
                </a:cubicBezTo>
                <a:cubicBezTo>
                  <a:pt x="366127" y="6000019"/>
                  <a:pt x="336408" y="6006115"/>
                  <a:pt x="307259" y="6013163"/>
                </a:cubicBezTo>
                <a:cubicBezTo>
                  <a:pt x="296590" y="6015832"/>
                  <a:pt x="285732" y="6017355"/>
                  <a:pt x="274873" y="6018690"/>
                </a:cubicBezTo>
                <a:cubicBezTo>
                  <a:pt x="240965" y="6022880"/>
                  <a:pt x="205529" y="6012784"/>
                  <a:pt x="172384" y="6028786"/>
                </a:cubicBezTo>
                <a:cubicBezTo>
                  <a:pt x="155046" y="6037168"/>
                  <a:pt x="137898" y="6047265"/>
                  <a:pt x="119613" y="6051647"/>
                </a:cubicBezTo>
                <a:cubicBezTo>
                  <a:pt x="99990" y="6056409"/>
                  <a:pt x="80794" y="6063839"/>
                  <a:pt x="61197" y="6069150"/>
                </a:cubicBezTo>
                <a:lnTo>
                  <a:pt x="544" y="6073921"/>
                </a:lnTo>
                <a:lnTo>
                  <a:pt x="544" y="5946682"/>
                </a:lnTo>
                <a:lnTo>
                  <a:pt x="0" y="5946682"/>
                </a:lnTo>
                <a:lnTo>
                  <a:pt x="0" y="1335314"/>
                </a:lnTo>
                <a:lnTo>
                  <a:pt x="0" y="873938"/>
                </a:lnTo>
                <a:close/>
              </a:path>
            </a:pathLst>
          </a:custGeom>
          <a:effectLst>
            <a:outerShdw blurRad="381000" dist="152400" dir="5400000" algn="t" rotWithShape="0">
              <a:prstClr val="black">
                <a:alpha val="20000"/>
              </a:prstClr>
            </a:outerShdw>
          </a:effectLst>
        </p:spPr>
      </p:pic>
      <p:sp>
        <p:nvSpPr>
          <p:cNvPr id="55" name="Rectangle 41">
            <a:extLst>
              <a:ext uri="{FF2B5EF4-FFF2-40B4-BE49-F238E27FC236}">
                <a16:creationId xmlns:a16="http://schemas.microsoft.com/office/drawing/2014/main" id="{9B37791B-B040-4694-BFDC-8DD132D86E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8350" cy="6038850"/>
          </a:xfrm>
          <a:custGeom>
            <a:avLst/>
            <a:gdLst>
              <a:gd name="connsiteX0" fmla="*/ 0 w 12192000"/>
              <a:gd name="connsiteY0" fmla="*/ 0 h 5835650"/>
              <a:gd name="connsiteX1" fmla="*/ 12192000 w 12192000"/>
              <a:gd name="connsiteY1" fmla="*/ 0 h 5835650"/>
              <a:gd name="connsiteX2" fmla="*/ 12192000 w 12192000"/>
              <a:gd name="connsiteY2" fmla="*/ 5835650 h 5835650"/>
              <a:gd name="connsiteX3" fmla="*/ 0 w 12192000"/>
              <a:gd name="connsiteY3" fmla="*/ 5835650 h 5835650"/>
              <a:gd name="connsiteX4" fmla="*/ 0 w 12192000"/>
              <a:gd name="connsiteY4" fmla="*/ 0 h 5835650"/>
              <a:gd name="connsiteX0" fmla="*/ 0 w 12198350"/>
              <a:gd name="connsiteY0" fmla="*/ 0 h 5835650"/>
              <a:gd name="connsiteX1" fmla="*/ 12192000 w 12198350"/>
              <a:gd name="connsiteY1" fmla="*/ 0 h 5835650"/>
              <a:gd name="connsiteX2" fmla="*/ 12198350 w 12198350"/>
              <a:gd name="connsiteY2" fmla="*/ 3505200 h 5835650"/>
              <a:gd name="connsiteX3" fmla="*/ 12192000 w 12198350"/>
              <a:gd name="connsiteY3" fmla="*/ 5835650 h 5835650"/>
              <a:gd name="connsiteX4" fmla="*/ 0 w 12198350"/>
              <a:gd name="connsiteY4" fmla="*/ 5835650 h 5835650"/>
              <a:gd name="connsiteX5" fmla="*/ 0 w 12198350"/>
              <a:gd name="connsiteY5" fmla="*/ 0 h 5835650"/>
              <a:gd name="connsiteX0" fmla="*/ 0 w 12198350"/>
              <a:gd name="connsiteY0" fmla="*/ 0 h 5835650"/>
              <a:gd name="connsiteX1" fmla="*/ 12192000 w 12198350"/>
              <a:gd name="connsiteY1" fmla="*/ 0 h 5835650"/>
              <a:gd name="connsiteX2" fmla="*/ 12198350 w 12198350"/>
              <a:gd name="connsiteY2" fmla="*/ 3505200 h 5835650"/>
              <a:gd name="connsiteX3" fmla="*/ 12192000 w 12198350"/>
              <a:gd name="connsiteY3" fmla="*/ 5835650 h 5835650"/>
              <a:gd name="connsiteX4" fmla="*/ 5060950 w 12198350"/>
              <a:gd name="connsiteY4" fmla="*/ 5835650 h 5835650"/>
              <a:gd name="connsiteX5" fmla="*/ 0 w 12198350"/>
              <a:gd name="connsiteY5" fmla="*/ 5835650 h 5835650"/>
              <a:gd name="connsiteX6" fmla="*/ 0 w 12198350"/>
              <a:gd name="connsiteY6" fmla="*/ 0 h 5835650"/>
              <a:gd name="connsiteX0" fmla="*/ 0 w 12198350"/>
              <a:gd name="connsiteY0" fmla="*/ 0 h 5835650"/>
              <a:gd name="connsiteX1" fmla="*/ 12192000 w 12198350"/>
              <a:gd name="connsiteY1" fmla="*/ 0 h 5835650"/>
              <a:gd name="connsiteX2" fmla="*/ 12198350 w 12198350"/>
              <a:gd name="connsiteY2" fmla="*/ 3505200 h 5835650"/>
              <a:gd name="connsiteX3" fmla="*/ 12192000 w 12198350"/>
              <a:gd name="connsiteY3" fmla="*/ 5835650 h 5835650"/>
              <a:gd name="connsiteX4" fmla="*/ 5060950 w 12198350"/>
              <a:gd name="connsiteY4" fmla="*/ 5835650 h 5835650"/>
              <a:gd name="connsiteX5" fmla="*/ 1822450 w 12198350"/>
              <a:gd name="connsiteY5" fmla="*/ 5829300 h 5835650"/>
              <a:gd name="connsiteX6" fmla="*/ 0 w 12198350"/>
              <a:gd name="connsiteY6" fmla="*/ 5835650 h 5835650"/>
              <a:gd name="connsiteX7" fmla="*/ 0 w 12198350"/>
              <a:gd name="connsiteY7" fmla="*/ 0 h 5835650"/>
              <a:gd name="connsiteX0" fmla="*/ 0 w 12198350"/>
              <a:gd name="connsiteY0" fmla="*/ 0 h 5835650"/>
              <a:gd name="connsiteX1" fmla="*/ 12192000 w 12198350"/>
              <a:gd name="connsiteY1" fmla="*/ 0 h 5835650"/>
              <a:gd name="connsiteX2" fmla="*/ 12198350 w 12198350"/>
              <a:gd name="connsiteY2" fmla="*/ 3505200 h 5835650"/>
              <a:gd name="connsiteX3" fmla="*/ 12192000 w 12198350"/>
              <a:gd name="connsiteY3" fmla="*/ 5835650 h 5835650"/>
              <a:gd name="connsiteX4" fmla="*/ 5060950 w 12198350"/>
              <a:gd name="connsiteY4" fmla="*/ 5835650 h 5835650"/>
              <a:gd name="connsiteX5" fmla="*/ 1727200 w 12198350"/>
              <a:gd name="connsiteY5" fmla="*/ 5486400 h 5835650"/>
              <a:gd name="connsiteX6" fmla="*/ 0 w 12198350"/>
              <a:gd name="connsiteY6" fmla="*/ 5835650 h 5835650"/>
              <a:gd name="connsiteX7" fmla="*/ 0 w 12198350"/>
              <a:gd name="connsiteY7" fmla="*/ 0 h 5835650"/>
              <a:gd name="connsiteX0" fmla="*/ 0 w 12198350"/>
              <a:gd name="connsiteY0" fmla="*/ 0 h 5835650"/>
              <a:gd name="connsiteX1" fmla="*/ 12192000 w 12198350"/>
              <a:gd name="connsiteY1" fmla="*/ 0 h 5835650"/>
              <a:gd name="connsiteX2" fmla="*/ 12198350 w 12198350"/>
              <a:gd name="connsiteY2" fmla="*/ 3505200 h 5835650"/>
              <a:gd name="connsiteX3" fmla="*/ 12192000 w 12198350"/>
              <a:gd name="connsiteY3" fmla="*/ 5835650 h 5835650"/>
              <a:gd name="connsiteX4" fmla="*/ 5060950 w 12198350"/>
              <a:gd name="connsiteY4" fmla="*/ 5835650 h 5835650"/>
              <a:gd name="connsiteX5" fmla="*/ 3854450 w 12198350"/>
              <a:gd name="connsiteY5" fmla="*/ 5695950 h 5835650"/>
              <a:gd name="connsiteX6" fmla="*/ 1727200 w 12198350"/>
              <a:gd name="connsiteY6" fmla="*/ 5486400 h 5835650"/>
              <a:gd name="connsiteX7" fmla="*/ 0 w 12198350"/>
              <a:gd name="connsiteY7" fmla="*/ 5835650 h 5835650"/>
              <a:gd name="connsiteX8" fmla="*/ 0 w 12198350"/>
              <a:gd name="connsiteY8" fmla="*/ 0 h 5835650"/>
              <a:gd name="connsiteX0" fmla="*/ 0 w 12198350"/>
              <a:gd name="connsiteY0" fmla="*/ 0 h 5842000"/>
              <a:gd name="connsiteX1" fmla="*/ 12192000 w 12198350"/>
              <a:gd name="connsiteY1" fmla="*/ 0 h 5842000"/>
              <a:gd name="connsiteX2" fmla="*/ 12198350 w 12198350"/>
              <a:gd name="connsiteY2" fmla="*/ 3505200 h 5842000"/>
              <a:gd name="connsiteX3" fmla="*/ 12192000 w 12198350"/>
              <a:gd name="connsiteY3" fmla="*/ 5835650 h 5842000"/>
              <a:gd name="connsiteX4" fmla="*/ 5060950 w 12198350"/>
              <a:gd name="connsiteY4" fmla="*/ 5835650 h 5842000"/>
              <a:gd name="connsiteX5" fmla="*/ 3663950 w 12198350"/>
              <a:gd name="connsiteY5" fmla="*/ 5842000 h 5842000"/>
              <a:gd name="connsiteX6" fmla="*/ 1727200 w 12198350"/>
              <a:gd name="connsiteY6" fmla="*/ 5486400 h 5842000"/>
              <a:gd name="connsiteX7" fmla="*/ 0 w 12198350"/>
              <a:gd name="connsiteY7" fmla="*/ 5835650 h 5842000"/>
              <a:gd name="connsiteX8" fmla="*/ 0 w 12198350"/>
              <a:gd name="connsiteY8" fmla="*/ 0 h 5842000"/>
              <a:gd name="connsiteX0" fmla="*/ 0 w 12198350"/>
              <a:gd name="connsiteY0" fmla="*/ 0 h 5924550"/>
              <a:gd name="connsiteX1" fmla="*/ 12192000 w 12198350"/>
              <a:gd name="connsiteY1" fmla="*/ 0 h 5924550"/>
              <a:gd name="connsiteX2" fmla="*/ 12198350 w 12198350"/>
              <a:gd name="connsiteY2" fmla="*/ 3505200 h 5924550"/>
              <a:gd name="connsiteX3" fmla="*/ 12192000 w 12198350"/>
              <a:gd name="connsiteY3" fmla="*/ 5835650 h 5924550"/>
              <a:gd name="connsiteX4" fmla="*/ 4883150 w 12198350"/>
              <a:gd name="connsiteY4" fmla="*/ 5924550 h 5924550"/>
              <a:gd name="connsiteX5" fmla="*/ 3663950 w 12198350"/>
              <a:gd name="connsiteY5" fmla="*/ 5842000 h 5924550"/>
              <a:gd name="connsiteX6" fmla="*/ 1727200 w 12198350"/>
              <a:gd name="connsiteY6" fmla="*/ 5486400 h 5924550"/>
              <a:gd name="connsiteX7" fmla="*/ 0 w 12198350"/>
              <a:gd name="connsiteY7" fmla="*/ 5835650 h 5924550"/>
              <a:gd name="connsiteX8" fmla="*/ 0 w 12198350"/>
              <a:gd name="connsiteY8" fmla="*/ 0 h 5924550"/>
              <a:gd name="connsiteX0" fmla="*/ 0 w 12198350"/>
              <a:gd name="connsiteY0" fmla="*/ 0 h 5924550"/>
              <a:gd name="connsiteX1" fmla="*/ 12192000 w 12198350"/>
              <a:gd name="connsiteY1" fmla="*/ 0 h 5924550"/>
              <a:gd name="connsiteX2" fmla="*/ 12198350 w 12198350"/>
              <a:gd name="connsiteY2" fmla="*/ 3505200 h 5924550"/>
              <a:gd name="connsiteX3" fmla="*/ 12192000 w 12198350"/>
              <a:gd name="connsiteY3" fmla="*/ 5835650 h 5924550"/>
              <a:gd name="connsiteX4" fmla="*/ 8318500 w 12198350"/>
              <a:gd name="connsiteY4" fmla="*/ 5867400 h 5924550"/>
              <a:gd name="connsiteX5" fmla="*/ 4883150 w 12198350"/>
              <a:gd name="connsiteY5" fmla="*/ 5924550 h 5924550"/>
              <a:gd name="connsiteX6" fmla="*/ 3663950 w 12198350"/>
              <a:gd name="connsiteY6" fmla="*/ 5842000 h 5924550"/>
              <a:gd name="connsiteX7" fmla="*/ 1727200 w 12198350"/>
              <a:gd name="connsiteY7" fmla="*/ 5486400 h 5924550"/>
              <a:gd name="connsiteX8" fmla="*/ 0 w 12198350"/>
              <a:gd name="connsiteY8" fmla="*/ 5835650 h 5924550"/>
              <a:gd name="connsiteX9" fmla="*/ 0 w 12198350"/>
              <a:gd name="connsiteY9" fmla="*/ 0 h 5924550"/>
              <a:gd name="connsiteX0" fmla="*/ 0 w 12198350"/>
              <a:gd name="connsiteY0" fmla="*/ 0 h 6038850"/>
              <a:gd name="connsiteX1" fmla="*/ 12192000 w 12198350"/>
              <a:gd name="connsiteY1" fmla="*/ 0 h 6038850"/>
              <a:gd name="connsiteX2" fmla="*/ 12198350 w 12198350"/>
              <a:gd name="connsiteY2" fmla="*/ 3505200 h 6038850"/>
              <a:gd name="connsiteX3" fmla="*/ 12192000 w 12198350"/>
              <a:gd name="connsiteY3" fmla="*/ 5835650 h 6038850"/>
              <a:gd name="connsiteX4" fmla="*/ 7219950 w 12198350"/>
              <a:gd name="connsiteY4" fmla="*/ 6038850 h 6038850"/>
              <a:gd name="connsiteX5" fmla="*/ 4883150 w 12198350"/>
              <a:gd name="connsiteY5" fmla="*/ 5924550 h 6038850"/>
              <a:gd name="connsiteX6" fmla="*/ 3663950 w 12198350"/>
              <a:gd name="connsiteY6" fmla="*/ 5842000 h 6038850"/>
              <a:gd name="connsiteX7" fmla="*/ 1727200 w 12198350"/>
              <a:gd name="connsiteY7" fmla="*/ 5486400 h 6038850"/>
              <a:gd name="connsiteX8" fmla="*/ 0 w 12198350"/>
              <a:gd name="connsiteY8" fmla="*/ 5835650 h 6038850"/>
              <a:gd name="connsiteX9" fmla="*/ 0 w 12198350"/>
              <a:gd name="connsiteY9" fmla="*/ 0 h 6038850"/>
              <a:gd name="connsiteX0" fmla="*/ 0 w 12198350"/>
              <a:gd name="connsiteY0" fmla="*/ 0 h 6038850"/>
              <a:gd name="connsiteX1" fmla="*/ 12192000 w 12198350"/>
              <a:gd name="connsiteY1" fmla="*/ 0 h 6038850"/>
              <a:gd name="connsiteX2" fmla="*/ 12198350 w 12198350"/>
              <a:gd name="connsiteY2" fmla="*/ 3505200 h 6038850"/>
              <a:gd name="connsiteX3" fmla="*/ 12192000 w 12198350"/>
              <a:gd name="connsiteY3" fmla="*/ 5835650 h 6038850"/>
              <a:gd name="connsiteX4" fmla="*/ 9766300 w 12198350"/>
              <a:gd name="connsiteY4" fmla="*/ 5924550 h 6038850"/>
              <a:gd name="connsiteX5" fmla="*/ 7219950 w 12198350"/>
              <a:gd name="connsiteY5" fmla="*/ 6038850 h 6038850"/>
              <a:gd name="connsiteX6" fmla="*/ 4883150 w 12198350"/>
              <a:gd name="connsiteY6" fmla="*/ 5924550 h 6038850"/>
              <a:gd name="connsiteX7" fmla="*/ 3663950 w 12198350"/>
              <a:gd name="connsiteY7" fmla="*/ 5842000 h 6038850"/>
              <a:gd name="connsiteX8" fmla="*/ 1727200 w 12198350"/>
              <a:gd name="connsiteY8" fmla="*/ 5486400 h 6038850"/>
              <a:gd name="connsiteX9" fmla="*/ 0 w 12198350"/>
              <a:gd name="connsiteY9" fmla="*/ 5835650 h 6038850"/>
              <a:gd name="connsiteX10" fmla="*/ 0 w 12198350"/>
              <a:gd name="connsiteY10" fmla="*/ 0 h 6038850"/>
              <a:gd name="connsiteX0" fmla="*/ 0 w 12198350"/>
              <a:gd name="connsiteY0" fmla="*/ 0 h 6038850"/>
              <a:gd name="connsiteX1" fmla="*/ 12192000 w 12198350"/>
              <a:gd name="connsiteY1" fmla="*/ 0 h 6038850"/>
              <a:gd name="connsiteX2" fmla="*/ 12198350 w 12198350"/>
              <a:gd name="connsiteY2" fmla="*/ 3505200 h 6038850"/>
              <a:gd name="connsiteX3" fmla="*/ 12192000 w 12198350"/>
              <a:gd name="connsiteY3" fmla="*/ 5835650 h 6038850"/>
              <a:gd name="connsiteX4" fmla="*/ 8813800 w 12198350"/>
              <a:gd name="connsiteY4" fmla="*/ 5746750 h 6038850"/>
              <a:gd name="connsiteX5" fmla="*/ 7219950 w 12198350"/>
              <a:gd name="connsiteY5" fmla="*/ 6038850 h 6038850"/>
              <a:gd name="connsiteX6" fmla="*/ 4883150 w 12198350"/>
              <a:gd name="connsiteY6" fmla="*/ 5924550 h 6038850"/>
              <a:gd name="connsiteX7" fmla="*/ 3663950 w 12198350"/>
              <a:gd name="connsiteY7" fmla="*/ 5842000 h 6038850"/>
              <a:gd name="connsiteX8" fmla="*/ 1727200 w 12198350"/>
              <a:gd name="connsiteY8" fmla="*/ 5486400 h 6038850"/>
              <a:gd name="connsiteX9" fmla="*/ 0 w 12198350"/>
              <a:gd name="connsiteY9" fmla="*/ 5835650 h 6038850"/>
              <a:gd name="connsiteX10" fmla="*/ 0 w 12198350"/>
              <a:gd name="connsiteY10" fmla="*/ 0 h 6038850"/>
              <a:gd name="connsiteX0" fmla="*/ 0 w 12198350"/>
              <a:gd name="connsiteY0" fmla="*/ 0 h 6038850"/>
              <a:gd name="connsiteX1" fmla="*/ 12192000 w 12198350"/>
              <a:gd name="connsiteY1" fmla="*/ 0 h 6038850"/>
              <a:gd name="connsiteX2" fmla="*/ 12198350 w 12198350"/>
              <a:gd name="connsiteY2" fmla="*/ 3505200 h 6038850"/>
              <a:gd name="connsiteX3" fmla="*/ 10255250 w 12198350"/>
              <a:gd name="connsiteY3" fmla="*/ 4978400 h 6038850"/>
              <a:gd name="connsiteX4" fmla="*/ 8813800 w 12198350"/>
              <a:gd name="connsiteY4" fmla="*/ 5746750 h 6038850"/>
              <a:gd name="connsiteX5" fmla="*/ 7219950 w 12198350"/>
              <a:gd name="connsiteY5" fmla="*/ 6038850 h 6038850"/>
              <a:gd name="connsiteX6" fmla="*/ 4883150 w 12198350"/>
              <a:gd name="connsiteY6" fmla="*/ 5924550 h 6038850"/>
              <a:gd name="connsiteX7" fmla="*/ 3663950 w 12198350"/>
              <a:gd name="connsiteY7" fmla="*/ 5842000 h 6038850"/>
              <a:gd name="connsiteX8" fmla="*/ 1727200 w 12198350"/>
              <a:gd name="connsiteY8" fmla="*/ 5486400 h 6038850"/>
              <a:gd name="connsiteX9" fmla="*/ 0 w 12198350"/>
              <a:gd name="connsiteY9" fmla="*/ 5835650 h 6038850"/>
              <a:gd name="connsiteX10" fmla="*/ 0 w 12198350"/>
              <a:gd name="connsiteY10" fmla="*/ 0 h 6038850"/>
              <a:gd name="connsiteX0" fmla="*/ 0 w 12198350"/>
              <a:gd name="connsiteY0" fmla="*/ 0 h 6038850"/>
              <a:gd name="connsiteX1" fmla="*/ 12192000 w 12198350"/>
              <a:gd name="connsiteY1" fmla="*/ 0 h 6038850"/>
              <a:gd name="connsiteX2" fmla="*/ 12198350 w 12198350"/>
              <a:gd name="connsiteY2" fmla="*/ 3505200 h 6038850"/>
              <a:gd name="connsiteX3" fmla="*/ 8813800 w 12198350"/>
              <a:gd name="connsiteY3" fmla="*/ 5746750 h 6038850"/>
              <a:gd name="connsiteX4" fmla="*/ 7219950 w 12198350"/>
              <a:gd name="connsiteY4" fmla="*/ 6038850 h 6038850"/>
              <a:gd name="connsiteX5" fmla="*/ 4883150 w 12198350"/>
              <a:gd name="connsiteY5" fmla="*/ 5924550 h 6038850"/>
              <a:gd name="connsiteX6" fmla="*/ 3663950 w 12198350"/>
              <a:gd name="connsiteY6" fmla="*/ 5842000 h 6038850"/>
              <a:gd name="connsiteX7" fmla="*/ 1727200 w 12198350"/>
              <a:gd name="connsiteY7" fmla="*/ 5486400 h 6038850"/>
              <a:gd name="connsiteX8" fmla="*/ 0 w 12198350"/>
              <a:gd name="connsiteY8" fmla="*/ 5835650 h 6038850"/>
              <a:gd name="connsiteX9" fmla="*/ 0 w 12198350"/>
              <a:gd name="connsiteY9" fmla="*/ 0 h 6038850"/>
              <a:gd name="connsiteX0" fmla="*/ 0 w 12198350"/>
              <a:gd name="connsiteY0" fmla="*/ 0 h 6038850"/>
              <a:gd name="connsiteX1" fmla="*/ 12192000 w 12198350"/>
              <a:gd name="connsiteY1" fmla="*/ 0 h 6038850"/>
              <a:gd name="connsiteX2" fmla="*/ 12198350 w 12198350"/>
              <a:gd name="connsiteY2" fmla="*/ 3505200 h 6038850"/>
              <a:gd name="connsiteX3" fmla="*/ 10623550 w 12198350"/>
              <a:gd name="connsiteY3" fmla="*/ 4800600 h 6038850"/>
              <a:gd name="connsiteX4" fmla="*/ 8813800 w 12198350"/>
              <a:gd name="connsiteY4" fmla="*/ 5746750 h 6038850"/>
              <a:gd name="connsiteX5" fmla="*/ 7219950 w 12198350"/>
              <a:gd name="connsiteY5" fmla="*/ 6038850 h 6038850"/>
              <a:gd name="connsiteX6" fmla="*/ 4883150 w 12198350"/>
              <a:gd name="connsiteY6" fmla="*/ 5924550 h 6038850"/>
              <a:gd name="connsiteX7" fmla="*/ 3663950 w 12198350"/>
              <a:gd name="connsiteY7" fmla="*/ 5842000 h 6038850"/>
              <a:gd name="connsiteX8" fmla="*/ 1727200 w 12198350"/>
              <a:gd name="connsiteY8" fmla="*/ 5486400 h 6038850"/>
              <a:gd name="connsiteX9" fmla="*/ 0 w 12198350"/>
              <a:gd name="connsiteY9" fmla="*/ 5835650 h 6038850"/>
              <a:gd name="connsiteX10" fmla="*/ 0 w 12198350"/>
              <a:gd name="connsiteY10" fmla="*/ 0 h 6038850"/>
              <a:gd name="connsiteX0" fmla="*/ 0 w 12198350"/>
              <a:gd name="connsiteY0" fmla="*/ 0 h 6038850"/>
              <a:gd name="connsiteX1" fmla="*/ 12192000 w 12198350"/>
              <a:gd name="connsiteY1" fmla="*/ 0 h 6038850"/>
              <a:gd name="connsiteX2" fmla="*/ 12198350 w 12198350"/>
              <a:gd name="connsiteY2" fmla="*/ 3505200 h 6038850"/>
              <a:gd name="connsiteX3" fmla="*/ 10185400 w 12198350"/>
              <a:gd name="connsiteY3" fmla="*/ 4978400 h 6038850"/>
              <a:gd name="connsiteX4" fmla="*/ 8813800 w 12198350"/>
              <a:gd name="connsiteY4" fmla="*/ 5746750 h 6038850"/>
              <a:gd name="connsiteX5" fmla="*/ 7219950 w 12198350"/>
              <a:gd name="connsiteY5" fmla="*/ 6038850 h 6038850"/>
              <a:gd name="connsiteX6" fmla="*/ 4883150 w 12198350"/>
              <a:gd name="connsiteY6" fmla="*/ 5924550 h 6038850"/>
              <a:gd name="connsiteX7" fmla="*/ 3663950 w 12198350"/>
              <a:gd name="connsiteY7" fmla="*/ 5842000 h 6038850"/>
              <a:gd name="connsiteX8" fmla="*/ 1727200 w 12198350"/>
              <a:gd name="connsiteY8" fmla="*/ 5486400 h 6038850"/>
              <a:gd name="connsiteX9" fmla="*/ 0 w 12198350"/>
              <a:gd name="connsiteY9" fmla="*/ 5835650 h 6038850"/>
              <a:gd name="connsiteX10" fmla="*/ 0 w 12198350"/>
              <a:gd name="connsiteY10" fmla="*/ 0 h 6038850"/>
              <a:gd name="connsiteX0" fmla="*/ 0 w 12198350"/>
              <a:gd name="connsiteY0" fmla="*/ 0 h 6038850"/>
              <a:gd name="connsiteX1" fmla="*/ 12192000 w 12198350"/>
              <a:gd name="connsiteY1" fmla="*/ 0 h 6038850"/>
              <a:gd name="connsiteX2" fmla="*/ 12198350 w 12198350"/>
              <a:gd name="connsiteY2" fmla="*/ 3505200 h 6038850"/>
              <a:gd name="connsiteX3" fmla="*/ 11766550 w 12198350"/>
              <a:gd name="connsiteY3" fmla="*/ 4108450 h 6038850"/>
              <a:gd name="connsiteX4" fmla="*/ 10185400 w 12198350"/>
              <a:gd name="connsiteY4" fmla="*/ 4978400 h 6038850"/>
              <a:gd name="connsiteX5" fmla="*/ 8813800 w 12198350"/>
              <a:gd name="connsiteY5" fmla="*/ 5746750 h 6038850"/>
              <a:gd name="connsiteX6" fmla="*/ 7219950 w 12198350"/>
              <a:gd name="connsiteY6" fmla="*/ 6038850 h 6038850"/>
              <a:gd name="connsiteX7" fmla="*/ 4883150 w 12198350"/>
              <a:gd name="connsiteY7" fmla="*/ 5924550 h 6038850"/>
              <a:gd name="connsiteX8" fmla="*/ 3663950 w 12198350"/>
              <a:gd name="connsiteY8" fmla="*/ 5842000 h 6038850"/>
              <a:gd name="connsiteX9" fmla="*/ 1727200 w 12198350"/>
              <a:gd name="connsiteY9" fmla="*/ 5486400 h 6038850"/>
              <a:gd name="connsiteX10" fmla="*/ 0 w 12198350"/>
              <a:gd name="connsiteY10" fmla="*/ 5835650 h 6038850"/>
              <a:gd name="connsiteX11" fmla="*/ 0 w 12198350"/>
              <a:gd name="connsiteY11" fmla="*/ 0 h 6038850"/>
              <a:gd name="connsiteX0" fmla="*/ 0 w 12198350"/>
              <a:gd name="connsiteY0" fmla="*/ 0 h 6038850"/>
              <a:gd name="connsiteX1" fmla="*/ 12192000 w 12198350"/>
              <a:gd name="connsiteY1" fmla="*/ 0 h 6038850"/>
              <a:gd name="connsiteX2" fmla="*/ 12198350 w 12198350"/>
              <a:gd name="connsiteY2" fmla="*/ 3505200 h 6038850"/>
              <a:gd name="connsiteX3" fmla="*/ 11341100 w 12198350"/>
              <a:gd name="connsiteY3" fmla="*/ 4267200 h 6038850"/>
              <a:gd name="connsiteX4" fmla="*/ 10185400 w 12198350"/>
              <a:gd name="connsiteY4" fmla="*/ 4978400 h 6038850"/>
              <a:gd name="connsiteX5" fmla="*/ 8813800 w 12198350"/>
              <a:gd name="connsiteY5" fmla="*/ 5746750 h 6038850"/>
              <a:gd name="connsiteX6" fmla="*/ 7219950 w 12198350"/>
              <a:gd name="connsiteY6" fmla="*/ 6038850 h 6038850"/>
              <a:gd name="connsiteX7" fmla="*/ 4883150 w 12198350"/>
              <a:gd name="connsiteY7" fmla="*/ 5924550 h 6038850"/>
              <a:gd name="connsiteX8" fmla="*/ 3663950 w 12198350"/>
              <a:gd name="connsiteY8" fmla="*/ 5842000 h 6038850"/>
              <a:gd name="connsiteX9" fmla="*/ 1727200 w 12198350"/>
              <a:gd name="connsiteY9" fmla="*/ 5486400 h 6038850"/>
              <a:gd name="connsiteX10" fmla="*/ 0 w 12198350"/>
              <a:gd name="connsiteY10" fmla="*/ 5835650 h 6038850"/>
              <a:gd name="connsiteX11" fmla="*/ 0 w 12198350"/>
              <a:gd name="connsiteY11" fmla="*/ 0 h 6038850"/>
              <a:gd name="connsiteX0" fmla="*/ 0 w 12198350"/>
              <a:gd name="connsiteY0" fmla="*/ 0 h 6038850"/>
              <a:gd name="connsiteX1" fmla="*/ 12192000 w 12198350"/>
              <a:gd name="connsiteY1" fmla="*/ 0 h 6038850"/>
              <a:gd name="connsiteX2" fmla="*/ 12198350 w 12198350"/>
              <a:gd name="connsiteY2" fmla="*/ 3505200 h 6038850"/>
              <a:gd name="connsiteX3" fmla="*/ 11341100 w 12198350"/>
              <a:gd name="connsiteY3" fmla="*/ 4267200 h 6038850"/>
              <a:gd name="connsiteX4" fmla="*/ 10185400 w 12198350"/>
              <a:gd name="connsiteY4" fmla="*/ 4978400 h 6038850"/>
              <a:gd name="connsiteX5" fmla="*/ 8813800 w 12198350"/>
              <a:gd name="connsiteY5" fmla="*/ 5746750 h 6038850"/>
              <a:gd name="connsiteX6" fmla="*/ 7219950 w 12198350"/>
              <a:gd name="connsiteY6" fmla="*/ 6038850 h 6038850"/>
              <a:gd name="connsiteX7" fmla="*/ 4883150 w 12198350"/>
              <a:gd name="connsiteY7" fmla="*/ 5924550 h 6038850"/>
              <a:gd name="connsiteX8" fmla="*/ 3663950 w 12198350"/>
              <a:gd name="connsiteY8" fmla="*/ 5842000 h 6038850"/>
              <a:gd name="connsiteX9" fmla="*/ 1727200 w 12198350"/>
              <a:gd name="connsiteY9" fmla="*/ 5486400 h 6038850"/>
              <a:gd name="connsiteX10" fmla="*/ 0 w 12198350"/>
              <a:gd name="connsiteY10" fmla="*/ 5835650 h 6038850"/>
              <a:gd name="connsiteX11" fmla="*/ 0 w 12198350"/>
              <a:gd name="connsiteY11" fmla="*/ 0 h 6038850"/>
              <a:gd name="connsiteX0" fmla="*/ 0 w 12198350"/>
              <a:gd name="connsiteY0" fmla="*/ 0 h 6038850"/>
              <a:gd name="connsiteX1" fmla="*/ 12192000 w 12198350"/>
              <a:gd name="connsiteY1" fmla="*/ 0 h 6038850"/>
              <a:gd name="connsiteX2" fmla="*/ 12198350 w 12198350"/>
              <a:gd name="connsiteY2" fmla="*/ 3505200 h 6038850"/>
              <a:gd name="connsiteX3" fmla="*/ 11341100 w 12198350"/>
              <a:gd name="connsiteY3" fmla="*/ 4267200 h 6038850"/>
              <a:gd name="connsiteX4" fmla="*/ 10185400 w 12198350"/>
              <a:gd name="connsiteY4" fmla="*/ 4978400 h 6038850"/>
              <a:gd name="connsiteX5" fmla="*/ 8813800 w 12198350"/>
              <a:gd name="connsiteY5" fmla="*/ 5746750 h 6038850"/>
              <a:gd name="connsiteX6" fmla="*/ 7219950 w 12198350"/>
              <a:gd name="connsiteY6" fmla="*/ 6038850 h 6038850"/>
              <a:gd name="connsiteX7" fmla="*/ 4883150 w 12198350"/>
              <a:gd name="connsiteY7" fmla="*/ 5924550 h 6038850"/>
              <a:gd name="connsiteX8" fmla="*/ 3663950 w 12198350"/>
              <a:gd name="connsiteY8" fmla="*/ 5842000 h 6038850"/>
              <a:gd name="connsiteX9" fmla="*/ 1727200 w 12198350"/>
              <a:gd name="connsiteY9" fmla="*/ 5486400 h 6038850"/>
              <a:gd name="connsiteX10" fmla="*/ 0 w 12198350"/>
              <a:gd name="connsiteY10" fmla="*/ 5835650 h 6038850"/>
              <a:gd name="connsiteX11" fmla="*/ 0 w 12198350"/>
              <a:gd name="connsiteY11" fmla="*/ 0 h 6038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8350" h="6038850">
                <a:moveTo>
                  <a:pt x="0" y="0"/>
                </a:moveTo>
                <a:lnTo>
                  <a:pt x="12192000" y="0"/>
                </a:lnTo>
                <a:cubicBezTo>
                  <a:pt x="12194117" y="1168400"/>
                  <a:pt x="12196233" y="2336800"/>
                  <a:pt x="12198350" y="3505200"/>
                </a:cubicBezTo>
                <a:cubicBezTo>
                  <a:pt x="11828992" y="3872442"/>
                  <a:pt x="11606741" y="4015317"/>
                  <a:pt x="11341100" y="4267200"/>
                </a:cubicBezTo>
                <a:cubicBezTo>
                  <a:pt x="11005609" y="4512733"/>
                  <a:pt x="10677525" y="4705350"/>
                  <a:pt x="10185400" y="4978400"/>
                </a:cubicBezTo>
                <a:cubicBezTo>
                  <a:pt x="9693275" y="5251450"/>
                  <a:pt x="9381067" y="5540375"/>
                  <a:pt x="8813800" y="5746750"/>
                </a:cubicBezTo>
                <a:lnTo>
                  <a:pt x="7219950" y="6038850"/>
                </a:lnTo>
                <a:lnTo>
                  <a:pt x="4883150" y="5924550"/>
                </a:lnTo>
                <a:lnTo>
                  <a:pt x="3663950" y="5842000"/>
                </a:lnTo>
                <a:lnTo>
                  <a:pt x="1727200" y="5486400"/>
                </a:lnTo>
                <a:lnTo>
                  <a:pt x="0" y="5835650"/>
                </a:lnTo>
                <a:lnTo>
                  <a:pt x="0" y="0"/>
                </a:lnTo>
                <a:close/>
              </a:path>
            </a:pathLst>
          </a:custGeom>
          <a:gradFill flip="none" rotWithShape="1">
            <a:gsLst>
              <a:gs pos="0">
                <a:srgbClr val="000000">
                  <a:alpha val="60000"/>
                </a:srgbClr>
              </a:gs>
              <a:gs pos="100000">
                <a:srgbClr val="000000">
                  <a:alpha val="0"/>
                </a:srgbClr>
              </a:gs>
              <a:gs pos="68000">
                <a:srgbClr val="000000">
                  <a:alpha val="40000"/>
                </a:srgb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nvGrpSpPr>
          <p:cNvPr id="57" name="Group 56">
            <a:extLst>
              <a:ext uri="{FF2B5EF4-FFF2-40B4-BE49-F238E27FC236}">
                <a16:creationId xmlns:a16="http://schemas.microsoft.com/office/drawing/2014/main" id="{4252769E-B9F0-4068-A645-5BBEF16E9C2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4" y="3296010"/>
            <a:ext cx="12191456" cy="2849976"/>
            <a:chOff x="476" y="-3923157"/>
            <a:chExt cx="10667524" cy="2493729"/>
          </a:xfrm>
        </p:grpSpPr>
        <p:sp>
          <p:nvSpPr>
            <p:cNvPr id="58" name="Freeform: Shape 57">
              <a:extLst>
                <a:ext uri="{FF2B5EF4-FFF2-40B4-BE49-F238E27FC236}">
                  <a16:creationId xmlns:a16="http://schemas.microsoft.com/office/drawing/2014/main" id="{1E12D6AD-7096-45BB-9C02-468B2704C1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6" y="-3923156"/>
              <a:ext cx="10667524" cy="2493728"/>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9" name="Freeform: Shape 58">
              <a:extLst>
                <a:ext uri="{FF2B5EF4-FFF2-40B4-BE49-F238E27FC236}">
                  <a16:creationId xmlns:a16="http://schemas.microsoft.com/office/drawing/2014/main" id="{39953252-97DE-4766-B2F6-E4FDA2FDA6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6" y="-3923157"/>
              <a:ext cx="10667524" cy="2493728"/>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blipFill dpi="0" rotWithShape="1">
              <a:blip r:embed="rId3">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47" name="Title 1">
            <a:extLst>
              <a:ext uri="{FF2B5EF4-FFF2-40B4-BE49-F238E27FC236}">
                <a16:creationId xmlns:a16="http://schemas.microsoft.com/office/drawing/2014/main" id="{BE17A4B2-B395-C756-EF46-4ADB0B64EF3C}"/>
              </a:ext>
            </a:extLst>
          </p:cNvPr>
          <p:cNvSpPr>
            <a:spLocks noGrp="1"/>
          </p:cNvSpPr>
          <p:nvPr>
            <p:ph type="title"/>
          </p:nvPr>
        </p:nvSpPr>
        <p:spPr>
          <a:xfrm>
            <a:off x="838199" y="1120676"/>
            <a:ext cx="7021513" cy="2308324"/>
          </a:xfrm>
        </p:spPr>
        <p:txBody>
          <a:bodyPr vert="horz" lIns="91440" tIns="45720" rIns="91440" bIns="45720" rtlCol="0" anchor="b">
            <a:normAutofit/>
          </a:bodyPr>
          <a:lstStyle/>
          <a:p>
            <a:r>
              <a:rPr lang="en-US" sz="5000" b="1">
                <a:solidFill>
                  <a:srgbClr val="FFFFFF"/>
                </a:solidFill>
              </a:rPr>
              <a:t>HISTORY ON HEALTH DEVELOPMENT</a:t>
            </a:r>
          </a:p>
        </p:txBody>
      </p:sp>
      <p:sp>
        <p:nvSpPr>
          <p:cNvPr id="48" name="Content Placeholder 7">
            <a:extLst>
              <a:ext uri="{FF2B5EF4-FFF2-40B4-BE49-F238E27FC236}">
                <a16:creationId xmlns:a16="http://schemas.microsoft.com/office/drawing/2014/main" id="{91C303D6-6739-6ABB-E48B-2B86430B079D}"/>
              </a:ext>
            </a:extLst>
          </p:cNvPr>
          <p:cNvSpPr>
            <a:spLocks noGrp="1"/>
          </p:cNvSpPr>
          <p:nvPr>
            <p:ph idx="1"/>
          </p:nvPr>
        </p:nvSpPr>
        <p:spPr>
          <a:xfrm>
            <a:off x="835024" y="3809999"/>
            <a:ext cx="7025753" cy="1012778"/>
          </a:xfrm>
        </p:spPr>
        <p:txBody>
          <a:bodyPr vert="horz" lIns="91440" tIns="45720" rIns="91440" bIns="45720" rtlCol="0">
            <a:normAutofit/>
          </a:bodyPr>
          <a:lstStyle/>
          <a:p>
            <a:pPr marL="0" indent="0">
              <a:lnSpc>
                <a:spcPct val="90000"/>
              </a:lnSpc>
              <a:buNone/>
            </a:pPr>
            <a:r>
              <a:rPr lang="en-US" sz="2400">
                <a:solidFill>
                  <a:srgbClr val="FFFFFF"/>
                </a:solidFill>
              </a:rPr>
              <a:t> </a:t>
            </a:r>
          </a:p>
        </p:txBody>
      </p:sp>
    </p:spTree>
    <p:extLst>
      <p:ext uri="{BB962C8B-B14F-4D97-AF65-F5344CB8AC3E}">
        <p14:creationId xmlns:p14="http://schemas.microsoft.com/office/powerpoint/2010/main" val="8967151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lum/>
          </a:blip>
          <a:srcRect/>
          <a:stretch>
            <a:fillRect/>
          </a:stretch>
        </a:blipFill>
        <a:effectLst/>
      </p:bgPr>
    </p:bg>
    <p:spTree>
      <p:nvGrpSpPr>
        <p:cNvPr id="1" name=""/>
        <p:cNvGrpSpPr/>
        <p:nvPr/>
      </p:nvGrpSpPr>
      <p:grpSpPr>
        <a:xfrm>
          <a:off x="0" y="0"/>
          <a:ext cx="0" cy="0"/>
          <a:chOff x="0" y="0"/>
          <a:chExt cx="0" cy="0"/>
        </a:xfrm>
      </p:grpSpPr>
      <p:graphicFrame>
        <p:nvGraphicFramePr>
          <p:cNvPr id="7" name="Diagram 6">
            <a:extLst>
              <a:ext uri="{FF2B5EF4-FFF2-40B4-BE49-F238E27FC236}">
                <a16:creationId xmlns:a16="http://schemas.microsoft.com/office/drawing/2014/main" id="{113B1A78-821C-1292-055B-726133CADD44}"/>
              </a:ext>
            </a:extLst>
          </p:cNvPr>
          <p:cNvGraphicFramePr/>
          <p:nvPr>
            <p:extLst>
              <p:ext uri="{D42A27DB-BD31-4B8C-83A1-F6EECF244321}">
                <p14:modId xmlns:p14="http://schemas.microsoft.com/office/powerpoint/2010/main" val="3440018430"/>
              </p:ext>
            </p:extLst>
          </p:nvPr>
        </p:nvGraphicFramePr>
        <p:xfrm>
          <a:off x="542500" y="529288"/>
          <a:ext cx="11353045" cy="647953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392631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08953E74-D241-4DDF-8508-F0365EA13A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30">
            <a:extLst>
              <a:ext uri="{FF2B5EF4-FFF2-40B4-BE49-F238E27FC236}">
                <a16:creationId xmlns:a16="http://schemas.microsoft.com/office/drawing/2014/main" id="{5C3C901A-B2F4-4A3C-BCDD-7C8D587ECA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0"/>
            <a:ext cx="12192000" cy="2371134"/>
          </a:xfrm>
          <a:custGeom>
            <a:avLst/>
            <a:gdLst>
              <a:gd name="connsiteX0" fmla="*/ 0 w 12192000"/>
              <a:gd name="connsiteY0" fmla="*/ 0 h 2515690"/>
              <a:gd name="connsiteX1" fmla="*/ 170442 w 12192000"/>
              <a:gd name="connsiteY1" fmla="*/ 96074 h 2515690"/>
              <a:gd name="connsiteX2" fmla="*/ 424739 w 12192000"/>
              <a:gd name="connsiteY2" fmla="*/ 224865 h 2515690"/>
              <a:gd name="connsiteX3" fmla="*/ 748273 w 12192000"/>
              <a:gd name="connsiteY3" fmla="*/ 373939 h 2515690"/>
              <a:gd name="connsiteX4" fmla="*/ 1037058 w 12192000"/>
              <a:gd name="connsiteY4" fmla="*/ 499994 h 2515690"/>
              <a:gd name="connsiteX5" fmla="*/ 1101312 w 12192000"/>
              <a:gd name="connsiteY5" fmla="*/ 428540 h 2515690"/>
              <a:gd name="connsiteX6" fmla="*/ 1367071 w 12192000"/>
              <a:gd name="connsiteY6" fmla="*/ 516118 h 2515690"/>
              <a:gd name="connsiteX7" fmla="*/ 2189943 w 12192000"/>
              <a:gd name="connsiteY7" fmla="*/ 794533 h 2515690"/>
              <a:gd name="connsiteX8" fmla="*/ 2390329 w 12192000"/>
              <a:gd name="connsiteY8" fmla="*/ 920897 h 2515690"/>
              <a:gd name="connsiteX9" fmla="*/ 2459570 w 12192000"/>
              <a:gd name="connsiteY9" fmla="*/ 983740 h 2515690"/>
              <a:gd name="connsiteX10" fmla="*/ 2503252 w 12192000"/>
              <a:gd name="connsiteY10" fmla="*/ 1000151 h 2515690"/>
              <a:gd name="connsiteX11" fmla="*/ 2503252 w 12192000"/>
              <a:gd name="connsiteY11" fmla="*/ 1008273 h 2515690"/>
              <a:gd name="connsiteX12" fmla="*/ 2511191 w 12192000"/>
              <a:gd name="connsiteY12" fmla="*/ 1009499 h 2515690"/>
              <a:gd name="connsiteX13" fmla="*/ 2565029 w 12192000"/>
              <a:gd name="connsiteY13" fmla="*/ 1015977 h 2515690"/>
              <a:gd name="connsiteX14" fmla="*/ 2593745 w 12192000"/>
              <a:gd name="connsiteY14" fmla="*/ 1019963 h 2515690"/>
              <a:gd name="connsiteX15" fmla="*/ 2591015 w 12192000"/>
              <a:gd name="connsiteY15" fmla="*/ 1019651 h 2515690"/>
              <a:gd name="connsiteX16" fmla="*/ 2590137 w 12192000"/>
              <a:gd name="connsiteY16" fmla="*/ 1019549 h 2515690"/>
              <a:gd name="connsiteX17" fmla="*/ 2589021 w 12192000"/>
              <a:gd name="connsiteY17" fmla="*/ 1019424 h 2515690"/>
              <a:gd name="connsiteX18" fmla="*/ 2591015 w 12192000"/>
              <a:gd name="connsiteY18" fmla="*/ 1019651 h 2515690"/>
              <a:gd name="connsiteX19" fmla="*/ 2602385 w 12192000"/>
              <a:gd name="connsiteY19" fmla="*/ 1020975 h 2515690"/>
              <a:gd name="connsiteX20" fmla="*/ 2614445 w 12192000"/>
              <a:gd name="connsiteY20" fmla="*/ 1022389 h 2515690"/>
              <a:gd name="connsiteX21" fmla="*/ 2614445 w 12192000"/>
              <a:gd name="connsiteY21" fmla="*/ 1020966 h 2515690"/>
              <a:gd name="connsiteX22" fmla="*/ 2676661 w 12192000"/>
              <a:gd name="connsiteY22" fmla="*/ 1029355 h 2515690"/>
              <a:gd name="connsiteX23" fmla="*/ 2788597 w 12192000"/>
              <a:gd name="connsiteY23" fmla="*/ 1048926 h 2515690"/>
              <a:gd name="connsiteX24" fmla="*/ 2812742 w 12192000"/>
              <a:gd name="connsiteY24" fmla="*/ 1057667 h 2515690"/>
              <a:gd name="connsiteX25" fmla="*/ 2970201 w 12192000"/>
              <a:gd name="connsiteY25" fmla="*/ 949091 h 2515690"/>
              <a:gd name="connsiteX26" fmla="*/ 3030610 w 12192000"/>
              <a:gd name="connsiteY26" fmla="*/ 1049340 h 2515690"/>
              <a:gd name="connsiteX27" fmla="*/ 3058913 w 12192000"/>
              <a:gd name="connsiteY27" fmla="*/ 1048085 h 2515690"/>
              <a:gd name="connsiteX28" fmla="*/ 3072697 w 12192000"/>
              <a:gd name="connsiteY28" fmla="*/ 1045316 h 2515690"/>
              <a:gd name="connsiteX29" fmla="*/ 3083305 w 12192000"/>
              <a:gd name="connsiteY29" fmla="*/ 1040550 h 2515690"/>
              <a:gd name="connsiteX30" fmla="*/ 3125603 w 12192000"/>
              <a:gd name="connsiteY30" fmla="*/ 1004583 h 2515690"/>
              <a:gd name="connsiteX31" fmla="*/ 3385106 w 12192000"/>
              <a:gd name="connsiteY31" fmla="*/ 1042233 h 2515690"/>
              <a:gd name="connsiteX32" fmla="*/ 3424945 w 12192000"/>
              <a:gd name="connsiteY32" fmla="*/ 1065268 h 2515690"/>
              <a:gd name="connsiteX33" fmla="*/ 3436948 w 12192000"/>
              <a:gd name="connsiteY33" fmla="*/ 1068018 h 2515690"/>
              <a:gd name="connsiteX34" fmla="*/ 3466714 w 12192000"/>
              <a:gd name="connsiteY34" fmla="*/ 1063419 h 2515690"/>
              <a:gd name="connsiteX35" fmla="*/ 3550909 w 12192000"/>
              <a:gd name="connsiteY35" fmla="*/ 1044511 h 2515690"/>
              <a:gd name="connsiteX36" fmla="*/ 3555900 w 12192000"/>
              <a:gd name="connsiteY36" fmla="*/ 1041996 h 2515690"/>
              <a:gd name="connsiteX37" fmla="*/ 3625978 w 12192000"/>
              <a:gd name="connsiteY37" fmla="*/ 1023459 h 2515690"/>
              <a:gd name="connsiteX38" fmla="*/ 3632465 w 12192000"/>
              <a:gd name="connsiteY38" fmla="*/ 1023522 h 2515690"/>
              <a:gd name="connsiteX39" fmla="*/ 3649063 w 12192000"/>
              <a:gd name="connsiteY39" fmla="*/ 1018726 h 2515690"/>
              <a:gd name="connsiteX40" fmla="*/ 3805954 w 12192000"/>
              <a:gd name="connsiteY40" fmla="*/ 917517 h 2515690"/>
              <a:gd name="connsiteX41" fmla="*/ 4020506 w 12192000"/>
              <a:gd name="connsiteY41" fmla="*/ 816231 h 2515690"/>
              <a:gd name="connsiteX42" fmla="*/ 4233682 w 12192000"/>
              <a:gd name="connsiteY42" fmla="*/ 799511 h 2515690"/>
              <a:gd name="connsiteX43" fmla="*/ 4306552 w 12192000"/>
              <a:gd name="connsiteY43" fmla="*/ 610207 h 2515690"/>
              <a:gd name="connsiteX44" fmla="*/ 4816604 w 12192000"/>
              <a:gd name="connsiteY44" fmla="*/ 773163 h 2515690"/>
              <a:gd name="connsiteX45" fmla="*/ 4916502 w 12192000"/>
              <a:gd name="connsiteY45" fmla="*/ 788104 h 2515690"/>
              <a:gd name="connsiteX46" fmla="*/ 5224415 w 12192000"/>
              <a:gd name="connsiteY46" fmla="*/ 674418 h 2515690"/>
              <a:gd name="connsiteX47" fmla="*/ 5274077 w 12192000"/>
              <a:gd name="connsiteY47" fmla="*/ 655978 h 2515690"/>
              <a:gd name="connsiteX48" fmla="*/ 5371217 w 12192000"/>
              <a:gd name="connsiteY48" fmla="*/ 614372 h 2515690"/>
              <a:gd name="connsiteX49" fmla="*/ 5364523 w 12192000"/>
              <a:gd name="connsiteY49" fmla="*/ 502501 h 2515690"/>
              <a:gd name="connsiteX50" fmla="*/ 5457871 w 12192000"/>
              <a:gd name="connsiteY50" fmla="*/ 558285 h 2515690"/>
              <a:gd name="connsiteX51" fmla="*/ 5750580 w 12192000"/>
              <a:gd name="connsiteY51" fmla="*/ 663503 h 2515690"/>
              <a:gd name="connsiteX52" fmla="*/ 5976618 w 12192000"/>
              <a:gd name="connsiteY52" fmla="*/ 582652 h 2515690"/>
              <a:gd name="connsiteX53" fmla="*/ 6009346 w 12192000"/>
              <a:gd name="connsiteY53" fmla="*/ 559470 h 2515690"/>
              <a:gd name="connsiteX54" fmla="*/ 6069735 w 12192000"/>
              <a:gd name="connsiteY54" fmla="*/ 587803 h 2515690"/>
              <a:gd name="connsiteX55" fmla="*/ 6270319 w 12192000"/>
              <a:gd name="connsiteY55" fmla="*/ 643982 h 2515690"/>
              <a:gd name="connsiteX56" fmla="*/ 6406781 w 12192000"/>
              <a:gd name="connsiteY56" fmla="*/ 672327 h 2515690"/>
              <a:gd name="connsiteX57" fmla="*/ 6469508 w 12192000"/>
              <a:gd name="connsiteY57" fmla="*/ 708574 h 2515690"/>
              <a:gd name="connsiteX58" fmla="*/ 6515869 w 12192000"/>
              <a:gd name="connsiteY58" fmla="*/ 715738 h 2515690"/>
              <a:gd name="connsiteX59" fmla="*/ 6725938 w 12192000"/>
              <a:gd name="connsiteY59" fmla="*/ 691128 h 2515690"/>
              <a:gd name="connsiteX60" fmla="*/ 6778240 w 12192000"/>
              <a:gd name="connsiteY60" fmla="*/ 678998 h 2515690"/>
              <a:gd name="connsiteX61" fmla="*/ 6806944 w 12192000"/>
              <a:gd name="connsiteY61" fmla="*/ 646178 h 2515690"/>
              <a:gd name="connsiteX62" fmla="*/ 6830632 w 12192000"/>
              <a:gd name="connsiteY62" fmla="*/ 633915 h 2515690"/>
              <a:gd name="connsiteX63" fmla="*/ 6858072 w 12192000"/>
              <a:gd name="connsiteY63" fmla="*/ 646178 h 2515690"/>
              <a:gd name="connsiteX64" fmla="*/ 6891322 w 12192000"/>
              <a:gd name="connsiteY64" fmla="*/ 678998 h 2515690"/>
              <a:gd name="connsiteX65" fmla="*/ 6951905 w 12192000"/>
              <a:gd name="connsiteY65" fmla="*/ 691128 h 2515690"/>
              <a:gd name="connsiteX66" fmla="*/ 7195246 w 12192000"/>
              <a:gd name="connsiteY66" fmla="*/ 715738 h 2515690"/>
              <a:gd name="connsiteX67" fmla="*/ 7248949 w 12192000"/>
              <a:gd name="connsiteY67" fmla="*/ 708574 h 2515690"/>
              <a:gd name="connsiteX68" fmla="*/ 7321609 w 12192000"/>
              <a:gd name="connsiteY68" fmla="*/ 672327 h 2515690"/>
              <a:gd name="connsiteX69" fmla="*/ 7479684 w 12192000"/>
              <a:gd name="connsiteY69" fmla="*/ 643982 h 2515690"/>
              <a:gd name="connsiteX70" fmla="*/ 7712035 w 12192000"/>
              <a:gd name="connsiteY70" fmla="*/ 587803 h 2515690"/>
              <a:gd name="connsiteX71" fmla="*/ 7781987 w 12192000"/>
              <a:gd name="connsiteY71" fmla="*/ 559470 h 2515690"/>
              <a:gd name="connsiteX72" fmla="*/ 7819900 w 12192000"/>
              <a:gd name="connsiteY72" fmla="*/ 582652 h 2515690"/>
              <a:gd name="connsiteX73" fmla="*/ 8081736 w 12192000"/>
              <a:gd name="connsiteY73" fmla="*/ 663503 h 2515690"/>
              <a:gd name="connsiteX74" fmla="*/ 8420801 w 12192000"/>
              <a:gd name="connsiteY74" fmla="*/ 558285 h 2515690"/>
              <a:gd name="connsiteX75" fmla="*/ 8528933 w 12192000"/>
              <a:gd name="connsiteY75" fmla="*/ 502501 h 2515690"/>
              <a:gd name="connsiteX76" fmla="*/ 8521178 w 12192000"/>
              <a:gd name="connsiteY76" fmla="*/ 614372 h 2515690"/>
              <a:gd name="connsiteX77" fmla="*/ 8633702 w 12192000"/>
              <a:gd name="connsiteY77" fmla="*/ 655978 h 2515690"/>
              <a:gd name="connsiteX78" fmla="*/ 8691231 w 12192000"/>
              <a:gd name="connsiteY78" fmla="*/ 674418 h 2515690"/>
              <a:gd name="connsiteX79" fmla="*/ 9047908 w 12192000"/>
              <a:gd name="connsiteY79" fmla="*/ 788104 h 2515690"/>
              <a:gd name="connsiteX80" fmla="*/ 9163628 w 12192000"/>
              <a:gd name="connsiteY80" fmla="*/ 773163 h 2515690"/>
              <a:gd name="connsiteX81" fmla="*/ 9754459 w 12192000"/>
              <a:gd name="connsiteY81" fmla="*/ 610207 h 2515690"/>
              <a:gd name="connsiteX82" fmla="*/ 9838868 w 12192000"/>
              <a:gd name="connsiteY82" fmla="*/ 799511 h 2515690"/>
              <a:gd name="connsiteX83" fmla="*/ 10085808 w 12192000"/>
              <a:gd name="connsiteY83" fmla="*/ 816231 h 2515690"/>
              <a:gd name="connsiteX84" fmla="*/ 10334338 w 12192000"/>
              <a:gd name="connsiteY84" fmla="*/ 917517 h 2515690"/>
              <a:gd name="connsiteX85" fmla="*/ 10516076 w 12192000"/>
              <a:gd name="connsiteY85" fmla="*/ 1018726 h 2515690"/>
              <a:gd name="connsiteX86" fmla="*/ 10535302 w 12192000"/>
              <a:gd name="connsiteY86" fmla="*/ 1023522 h 2515690"/>
              <a:gd name="connsiteX87" fmla="*/ 10542819 w 12192000"/>
              <a:gd name="connsiteY87" fmla="*/ 1023458 h 2515690"/>
              <a:gd name="connsiteX88" fmla="*/ 10623994 w 12192000"/>
              <a:gd name="connsiteY88" fmla="*/ 1041996 h 2515690"/>
              <a:gd name="connsiteX89" fmla="*/ 10629774 w 12192000"/>
              <a:gd name="connsiteY89" fmla="*/ 1044511 h 2515690"/>
              <a:gd name="connsiteX90" fmla="*/ 10727305 w 12192000"/>
              <a:gd name="connsiteY90" fmla="*/ 1063419 h 2515690"/>
              <a:gd name="connsiteX91" fmla="*/ 10761785 w 12192000"/>
              <a:gd name="connsiteY91" fmla="*/ 1068017 h 2515690"/>
              <a:gd name="connsiteX92" fmla="*/ 10775688 w 12192000"/>
              <a:gd name="connsiteY92" fmla="*/ 1065268 h 2515690"/>
              <a:gd name="connsiteX93" fmla="*/ 10821837 w 12192000"/>
              <a:gd name="connsiteY93" fmla="*/ 1042232 h 2515690"/>
              <a:gd name="connsiteX94" fmla="*/ 11122438 w 12192000"/>
              <a:gd name="connsiteY94" fmla="*/ 1004583 h 2515690"/>
              <a:gd name="connsiteX95" fmla="*/ 11171433 w 12192000"/>
              <a:gd name="connsiteY95" fmla="*/ 1040550 h 2515690"/>
              <a:gd name="connsiteX96" fmla="*/ 11183724 w 12192000"/>
              <a:gd name="connsiteY96" fmla="*/ 1045316 h 2515690"/>
              <a:gd name="connsiteX97" fmla="*/ 11199690 w 12192000"/>
              <a:gd name="connsiteY97" fmla="*/ 1048085 h 2515690"/>
              <a:gd name="connsiteX98" fmla="*/ 11232475 w 12192000"/>
              <a:gd name="connsiteY98" fmla="*/ 1049340 h 2515690"/>
              <a:gd name="connsiteX99" fmla="*/ 11302451 w 12192000"/>
              <a:gd name="connsiteY99" fmla="*/ 949091 h 2515690"/>
              <a:gd name="connsiteX100" fmla="*/ 11484849 w 12192000"/>
              <a:gd name="connsiteY100" fmla="*/ 1057667 h 2515690"/>
              <a:gd name="connsiteX101" fmla="*/ 11512818 w 12192000"/>
              <a:gd name="connsiteY101" fmla="*/ 1048926 h 2515690"/>
              <a:gd name="connsiteX102" fmla="*/ 11642481 w 12192000"/>
              <a:gd name="connsiteY102" fmla="*/ 1029355 h 2515690"/>
              <a:gd name="connsiteX103" fmla="*/ 11714551 w 12192000"/>
              <a:gd name="connsiteY103" fmla="*/ 1020966 h 2515690"/>
              <a:gd name="connsiteX104" fmla="*/ 11714551 w 12192000"/>
              <a:gd name="connsiteY104" fmla="*/ 1022389 h 2515690"/>
              <a:gd name="connsiteX105" fmla="*/ 11728519 w 12192000"/>
              <a:gd name="connsiteY105" fmla="*/ 1020975 h 2515690"/>
              <a:gd name="connsiteX106" fmla="*/ 11741691 w 12192000"/>
              <a:gd name="connsiteY106" fmla="*/ 1019651 h 2515690"/>
              <a:gd name="connsiteX107" fmla="*/ 11743999 w 12192000"/>
              <a:gd name="connsiteY107" fmla="*/ 1019424 h 2515690"/>
              <a:gd name="connsiteX108" fmla="*/ 11742709 w 12192000"/>
              <a:gd name="connsiteY108" fmla="*/ 1019549 h 2515690"/>
              <a:gd name="connsiteX109" fmla="*/ 11741691 w 12192000"/>
              <a:gd name="connsiteY109" fmla="*/ 1019651 h 2515690"/>
              <a:gd name="connsiteX110" fmla="*/ 11738529 w 12192000"/>
              <a:gd name="connsiteY110" fmla="*/ 1019963 h 2515690"/>
              <a:gd name="connsiteX111" fmla="*/ 11771791 w 12192000"/>
              <a:gd name="connsiteY111" fmla="*/ 1015977 h 2515690"/>
              <a:gd name="connsiteX112" fmla="*/ 11834157 w 12192000"/>
              <a:gd name="connsiteY112" fmla="*/ 1009499 h 2515690"/>
              <a:gd name="connsiteX113" fmla="*/ 11843354 w 12192000"/>
              <a:gd name="connsiteY113" fmla="*/ 1008273 h 2515690"/>
              <a:gd name="connsiteX114" fmla="*/ 11843354 w 12192000"/>
              <a:gd name="connsiteY114" fmla="*/ 1000151 h 2515690"/>
              <a:gd name="connsiteX115" fmla="*/ 11893955 w 12192000"/>
              <a:gd name="connsiteY115" fmla="*/ 983740 h 2515690"/>
              <a:gd name="connsiteX116" fmla="*/ 11974160 w 12192000"/>
              <a:gd name="connsiteY116" fmla="*/ 920897 h 2515690"/>
              <a:gd name="connsiteX117" fmla="*/ 12143531 w 12192000"/>
              <a:gd name="connsiteY117" fmla="*/ 823664 h 2515690"/>
              <a:gd name="connsiteX118" fmla="*/ 12192000 w 12192000"/>
              <a:gd name="connsiteY118" fmla="*/ 801163 h 2515690"/>
              <a:gd name="connsiteX119" fmla="*/ 12192000 w 12192000"/>
              <a:gd name="connsiteY119" fmla="*/ 2515690 h 2515690"/>
              <a:gd name="connsiteX120" fmla="*/ 0 w 12192000"/>
              <a:gd name="connsiteY120" fmla="*/ 2515690 h 2515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12192000" h="2515690">
                <a:moveTo>
                  <a:pt x="0" y="0"/>
                </a:moveTo>
                <a:lnTo>
                  <a:pt x="170442" y="96074"/>
                </a:lnTo>
                <a:cubicBezTo>
                  <a:pt x="323315" y="179510"/>
                  <a:pt x="418777" y="223899"/>
                  <a:pt x="424739" y="224865"/>
                </a:cubicBezTo>
                <a:cubicBezTo>
                  <a:pt x="573781" y="248496"/>
                  <a:pt x="654649" y="314572"/>
                  <a:pt x="748273" y="373939"/>
                </a:cubicBezTo>
                <a:cubicBezTo>
                  <a:pt x="830321" y="425631"/>
                  <a:pt x="917271" y="480784"/>
                  <a:pt x="1037058" y="499994"/>
                </a:cubicBezTo>
                <a:cubicBezTo>
                  <a:pt x="1195925" y="525362"/>
                  <a:pt x="1048105" y="445478"/>
                  <a:pt x="1101312" y="428540"/>
                </a:cubicBezTo>
                <a:cubicBezTo>
                  <a:pt x="1188473" y="458169"/>
                  <a:pt x="1274625" y="505369"/>
                  <a:pt x="1367071" y="516118"/>
                </a:cubicBezTo>
                <a:cubicBezTo>
                  <a:pt x="1701323" y="554463"/>
                  <a:pt x="1964451" y="648887"/>
                  <a:pt x="2189943" y="794533"/>
                </a:cubicBezTo>
                <a:cubicBezTo>
                  <a:pt x="2255082" y="836300"/>
                  <a:pt x="2357481" y="862342"/>
                  <a:pt x="2390329" y="920897"/>
                </a:cubicBezTo>
                <a:cubicBezTo>
                  <a:pt x="2406050" y="949359"/>
                  <a:pt x="2430126" y="969285"/>
                  <a:pt x="2459570" y="983740"/>
                </a:cubicBezTo>
                <a:lnTo>
                  <a:pt x="2503252" y="1000151"/>
                </a:lnTo>
                <a:lnTo>
                  <a:pt x="2503252" y="1008273"/>
                </a:lnTo>
                <a:lnTo>
                  <a:pt x="2511191" y="1009499"/>
                </a:lnTo>
                <a:cubicBezTo>
                  <a:pt x="2529847" y="1011974"/>
                  <a:pt x="2562849" y="1015701"/>
                  <a:pt x="2565029" y="1015977"/>
                </a:cubicBezTo>
                <a:cubicBezTo>
                  <a:pt x="2610845" y="1021778"/>
                  <a:pt x="2601577" y="1020837"/>
                  <a:pt x="2593745" y="1019963"/>
                </a:cubicBezTo>
                <a:lnTo>
                  <a:pt x="2591015" y="1019651"/>
                </a:lnTo>
                <a:lnTo>
                  <a:pt x="2590137" y="1019549"/>
                </a:lnTo>
                <a:cubicBezTo>
                  <a:pt x="2588203" y="1019326"/>
                  <a:pt x="2588125" y="1019321"/>
                  <a:pt x="2589021" y="1019424"/>
                </a:cubicBezTo>
                <a:lnTo>
                  <a:pt x="2591015" y="1019651"/>
                </a:lnTo>
                <a:lnTo>
                  <a:pt x="2602385" y="1020975"/>
                </a:lnTo>
                <a:lnTo>
                  <a:pt x="2614445" y="1022389"/>
                </a:lnTo>
                <a:lnTo>
                  <a:pt x="2614445" y="1020966"/>
                </a:lnTo>
                <a:lnTo>
                  <a:pt x="2676661" y="1029355"/>
                </a:lnTo>
                <a:cubicBezTo>
                  <a:pt x="2715592" y="1034194"/>
                  <a:pt x="2753901" y="1039695"/>
                  <a:pt x="2788597" y="1048926"/>
                </a:cubicBezTo>
                <a:lnTo>
                  <a:pt x="2812742" y="1057667"/>
                </a:lnTo>
                <a:lnTo>
                  <a:pt x="2970201" y="949091"/>
                </a:lnTo>
                <a:cubicBezTo>
                  <a:pt x="3052785" y="982961"/>
                  <a:pt x="2996105" y="1020057"/>
                  <a:pt x="3030610" y="1049340"/>
                </a:cubicBezTo>
                <a:cubicBezTo>
                  <a:pt x="3039005" y="1048442"/>
                  <a:pt x="3049621" y="1048500"/>
                  <a:pt x="3058913" y="1048085"/>
                </a:cubicBezTo>
                <a:lnTo>
                  <a:pt x="3072697" y="1045316"/>
                </a:lnTo>
                <a:lnTo>
                  <a:pt x="3083305" y="1040550"/>
                </a:lnTo>
                <a:lnTo>
                  <a:pt x="3125603" y="1004583"/>
                </a:lnTo>
                <a:cubicBezTo>
                  <a:pt x="3221669" y="925596"/>
                  <a:pt x="3242489" y="937564"/>
                  <a:pt x="3385106" y="1042233"/>
                </a:cubicBezTo>
                <a:cubicBezTo>
                  <a:pt x="3399403" y="1052670"/>
                  <a:pt x="3412529" y="1060209"/>
                  <a:pt x="3424945" y="1065268"/>
                </a:cubicBezTo>
                <a:lnTo>
                  <a:pt x="3436948" y="1068018"/>
                </a:lnTo>
                <a:lnTo>
                  <a:pt x="3466714" y="1063419"/>
                </a:lnTo>
                <a:lnTo>
                  <a:pt x="3550909" y="1044511"/>
                </a:lnTo>
                <a:lnTo>
                  <a:pt x="3555900" y="1041996"/>
                </a:lnTo>
                <a:cubicBezTo>
                  <a:pt x="3573827" y="1033454"/>
                  <a:pt x="3594382" y="1025941"/>
                  <a:pt x="3625978" y="1023459"/>
                </a:cubicBezTo>
                <a:lnTo>
                  <a:pt x="3632465" y="1023522"/>
                </a:lnTo>
                <a:lnTo>
                  <a:pt x="3649063" y="1018726"/>
                </a:lnTo>
                <a:cubicBezTo>
                  <a:pt x="3741849" y="989371"/>
                  <a:pt x="3810578" y="953657"/>
                  <a:pt x="3805954" y="917517"/>
                </a:cubicBezTo>
                <a:cubicBezTo>
                  <a:pt x="4031729" y="953901"/>
                  <a:pt x="4031729" y="953901"/>
                  <a:pt x="4020506" y="816231"/>
                </a:cubicBezTo>
                <a:cubicBezTo>
                  <a:pt x="4171643" y="865324"/>
                  <a:pt x="4206308" y="864422"/>
                  <a:pt x="4233682" y="799511"/>
                </a:cubicBezTo>
                <a:cubicBezTo>
                  <a:pt x="4260226" y="737017"/>
                  <a:pt x="4254728" y="668575"/>
                  <a:pt x="4306552" y="610207"/>
                </a:cubicBezTo>
                <a:cubicBezTo>
                  <a:pt x="4495313" y="657923"/>
                  <a:pt x="4699922" y="667347"/>
                  <a:pt x="4816604" y="773163"/>
                </a:cubicBezTo>
                <a:cubicBezTo>
                  <a:pt x="4834734" y="789836"/>
                  <a:pt x="4890507" y="799946"/>
                  <a:pt x="4916502" y="788104"/>
                </a:cubicBezTo>
                <a:cubicBezTo>
                  <a:pt x="5013526" y="746101"/>
                  <a:pt x="5238129" y="796871"/>
                  <a:pt x="5224415" y="674418"/>
                </a:cubicBezTo>
                <a:cubicBezTo>
                  <a:pt x="5223051" y="659300"/>
                  <a:pt x="5240524" y="644890"/>
                  <a:pt x="5274077" y="655978"/>
                </a:cubicBezTo>
                <a:cubicBezTo>
                  <a:pt x="5388582" y="694066"/>
                  <a:pt x="5367022" y="644784"/>
                  <a:pt x="5371217" y="614372"/>
                </a:cubicBezTo>
                <a:cubicBezTo>
                  <a:pt x="5375856" y="577567"/>
                  <a:pt x="5319010" y="537578"/>
                  <a:pt x="5364523" y="502501"/>
                </a:cubicBezTo>
                <a:cubicBezTo>
                  <a:pt x="5425408" y="508891"/>
                  <a:pt x="5433299" y="538191"/>
                  <a:pt x="5457871" y="558285"/>
                </a:cubicBezTo>
                <a:cubicBezTo>
                  <a:pt x="5530352" y="617005"/>
                  <a:pt x="5609566" y="664386"/>
                  <a:pt x="5750580" y="663503"/>
                </a:cubicBezTo>
                <a:cubicBezTo>
                  <a:pt x="5864519" y="662926"/>
                  <a:pt x="5966527" y="666650"/>
                  <a:pt x="5976618" y="582652"/>
                </a:cubicBezTo>
                <a:cubicBezTo>
                  <a:pt x="5978145" y="569455"/>
                  <a:pt x="5990792" y="562346"/>
                  <a:pt x="6009346" y="559470"/>
                </a:cubicBezTo>
                <a:cubicBezTo>
                  <a:pt x="6030639" y="568485"/>
                  <a:pt x="6052592" y="577083"/>
                  <a:pt x="6069735" y="587803"/>
                </a:cubicBezTo>
                <a:cubicBezTo>
                  <a:pt x="6126182" y="623812"/>
                  <a:pt x="6196945" y="634730"/>
                  <a:pt x="6270319" y="643982"/>
                </a:cubicBezTo>
                <a:cubicBezTo>
                  <a:pt x="6317101" y="649940"/>
                  <a:pt x="6363466" y="657107"/>
                  <a:pt x="6406781" y="672327"/>
                </a:cubicBezTo>
                <a:cubicBezTo>
                  <a:pt x="6433586" y="681598"/>
                  <a:pt x="6454928" y="693402"/>
                  <a:pt x="6469508" y="708574"/>
                </a:cubicBezTo>
                <a:cubicBezTo>
                  <a:pt x="6482729" y="721786"/>
                  <a:pt x="6496225" y="725422"/>
                  <a:pt x="6515869" y="715738"/>
                </a:cubicBezTo>
                <a:cubicBezTo>
                  <a:pt x="6572200" y="688353"/>
                  <a:pt x="6639257" y="676241"/>
                  <a:pt x="6725938" y="691128"/>
                </a:cubicBezTo>
                <a:cubicBezTo>
                  <a:pt x="6752109" y="695629"/>
                  <a:pt x="6772625" y="691505"/>
                  <a:pt x="6778240" y="678998"/>
                </a:cubicBezTo>
                <a:cubicBezTo>
                  <a:pt x="6784286" y="665981"/>
                  <a:pt x="6794269" y="655280"/>
                  <a:pt x="6806944" y="646178"/>
                </a:cubicBezTo>
                <a:lnTo>
                  <a:pt x="6830632" y="633915"/>
                </a:lnTo>
                <a:lnTo>
                  <a:pt x="6858072" y="646178"/>
                </a:lnTo>
                <a:cubicBezTo>
                  <a:pt x="6872754" y="655280"/>
                  <a:pt x="6884317" y="665981"/>
                  <a:pt x="6891322" y="678998"/>
                </a:cubicBezTo>
                <a:cubicBezTo>
                  <a:pt x="6897826" y="691505"/>
                  <a:pt x="6921592" y="695629"/>
                  <a:pt x="6951905" y="691128"/>
                </a:cubicBezTo>
                <a:cubicBezTo>
                  <a:pt x="7052317" y="676241"/>
                  <a:pt x="7129994" y="688353"/>
                  <a:pt x="7195246" y="715738"/>
                </a:cubicBezTo>
                <a:cubicBezTo>
                  <a:pt x="7217999" y="725422"/>
                  <a:pt x="7233634" y="721786"/>
                  <a:pt x="7248949" y="708574"/>
                </a:cubicBezTo>
                <a:cubicBezTo>
                  <a:pt x="7265838" y="693402"/>
                  <a:pt x="7290560" y="681598"/>
                  <a:pt x="7321609" y="672327"/>
                </a:cubicBezTo>
                <a:cubicBezTo>
                  <a:pt x="7371785" y="657107"/>
                  <a:pt x="7425493" y="649940"/>
                  <a:pt x="7479684" y="643982"/>
                </a:cubicBezTo>
                <a:cubicBezTo>
                  <a:pt x="7564679" y="634730"/>
                  <a:pt x="7646649" y="623812"/>
                  <a:pt x="7712035" y="587803"/>
                </a:cubicBezTo>
                <a:cubicBezTo>
                  <a:pt x="7731892" y="577083"/>
                  <a:pt x="7757322" y="568485"/>
                  <a:pt x="7781987" y="559470"/>
                </a:cubicBezTo>
                <a:cubicBezTo>
                  <a:pt x="7803481" y="562346"/>
                  <a:pt x="7818130" y="569455"/>
                  <a:pt x="7819900" y="582652"/>
                </a:cubicBezTo>
                <a:cubicBezTo>
                  <a:pt x="7831588" y="666650"/>
                  <a:pt x="7949751" y="662926"/>
                  <a:pt x="8081736" y="663503"/>
                </a:cubicBezTo>
                <a:cubicBezTo>
                  <a:pt x="8245081" y="664386"/>
                  <a:pt x="8336842" y="617005"/>
                  <a:pt x="8420801" y="558285"/>
                </a:cubicBezTo>
                <a:cubicBezTo>
                  <a:pt x="8449265" y="538191"/>
                  <a:pt x="8458404" y="508890"/>
                  <a:pt x="8528933" y="502501"/>
                </a:cubicBezTo>
                <a:cubicBezTo>
                  <a:pt x="8581654" y="537578"/>
                  <a:pt x="8515805" y="577567"/>
                  <a:pt x="8521178" y="614372"/>
                </a:cubicBezTo>
                <a:cubicBezTo>
                  <a:pt x="8526038" y="644784"/>
                  <a:pt x="8501063" y="694066"/>
                  <a:pt x="8633702" y="655978"/>
                </a:cubicBezTo>
                <a:cubicBezTo>
                  <a:pt x="8672570" y="644890"/>
                  <a:pt x="8692811" y="659300"/>
                  <a:pt x="8691231" y="674418"/>
                </a:cubicBezTo>
                <a:cubicBezTo>
                  <a:pt x="8675345" y="796871"/>
                  <a:pt x="8935518" y="746101"/>
                  <a:pt x="9047908" y="788104"/>
                </a:cubicBezTo>
                <a:cubicBezTo>
                  <a:pt x="9078021" y="799946"/>
                  <a:pt x="9142627" y="789836"/>
                  <a:pt x="9163628" y="773163"/>
                </a:cubicBezTo>
                <a:cubicBezTo>
                  <a:pt x="9298789" y="667347"/>
                  <a:pt x="9535801" y="657923"/>
                  <a:pt x="9754459" y="610207"/>
                </a:cubicBezTo>
                <a:cubicBezTo>
                  <a:pt x="9814490" y="668575"/>
                  <a:pt x="9808123" y="737017"/>
                  <a:pt x="9838868" y="799511"/>
                </a:cubicBezTo>
                <a:cubicBezTo>
                  <a:pt x="9870579" y="864422"/>
                  <a:pt x="9910733" y="865324"/>
                  <a:pt x="10085808" y="816231"/>
                </a:cubicBezTo>
                <a:cubicBezTo>
                  <a:pt x="10072804" y="953901"/>
                  <a:pt x="10072804" y="953901"/>
                  <a:pt x="10334338" y="917517"/>
                </a:cubicBezTo>
                <a:cubicBezTo>
                  <a:pt x="10328982" y="953657"/>
                  <a:pt x="10408594" y="989371"/>
                  <a:pt x="10516076" y="1018726"/>
                </a:cubicBezTo>
                <a:lnTo>
                  <a:pt x="10535302" y="1023522"/>
                </a:lnTo>
                <a:lnTo>
                  <a:pt x="10542819" y="1023458"/>
                </a:lnTo>
                <a:cubicBezTo>
                  <a:pt x="10579419" y="1025941"/>
                  <a:pt x="10603227" y="1033454"/>
                  <a:pt x="10623994" y="1041996"/>
                </a:cubicBezTo>
                <a:lnTo>
                  <a:pt x="10629774" y="1044511"/>
                </a:lnTo>
                <a:lnTo>
                  <a:pt x="10727305" y="1063419"/>
                </a:lnTo>
                <a:lnTo>
                  <a:pt x="10761785" y="1068017"/>
                </a:lnTo>
                <a:lnTo>
                  <a:pt x="10775688" y="1065268"/>
                </a:lnTo>
                <a:cubicBezTo>
                  <a:pt x="10790070" y="1060209"/>
                  <a:pt x="10805275" y="1052670"/>
                  <a:pt x="10821837" y="1042232"/>
                </a:cubicBezTo>
                <a:cubicBezTo>
                  <a:pt x="10987041" y="937564"/>
                  <a:pt x="11011156" y="925596"/>
                  <a:pt x="11122438" y="1004583"/>
                </a:cubicBezTo>
                <a:lnTo>
                  <a:pt x="11171433" y="1040550"/>
                </a:lnTo>
                <a:lnTo>
                  <a:pt x="11183724" y="1045316"/>
                </a:lnTo>
                <a:lnTo>
                  <a:pt x="11199690" y="1048085"/>
                </a:lnTo>
                <a:cubicBezTo>
                  <a:pt x="11210452" y="1048499"/>
                  <a:pt x="11222752" y="1048442"/>
                  <a:pt x="11232475" y="1049340"/>
                </a:cubicBezTo>
                <a:cubicBezTo>
                  <a:pt x="11272445" y="1020057"/>
                  <a:pt x="11206789" y="982961"/>
                  <a:pt x="11302451" y="949091"/>
                </a:cubicBezTo>
                <a:lnTo>
                  <a:pt x="11484849" y="1057667"/>
                </a:lnTo>
                <a:lnTo>
                  <a:pt x="11512818" y="1048926"/>
                </a:lnTo>
                <a:cubicBezTo>
                  <a:pt x="11553007" y="1039695"/>
                  <a:pt x="11597385" y="1034194"/>
                  <a:pt x="11642481" y="1029355"/>
                </a:cubicBezTo>
                <a:lnTo>
                  <a:pt x="11714551" y="1020966"/>
                </a:lnTo>
                <a:lnTo>
                  <a:pt x="11714551" y="1022389"/>
                </a:lnTo>
                <a:lnTo>
                  <a:pt x="11728519" y="1020975"/>
                </a:lnTo>
                <a:lnTo>
                  <a:pt x="11741691" y="1019651"/>
                </a:lnTo>
                <a:lnTo>
                  <a:pt x="11743999" y="1019424"/>
                </a:lnTo>
                <a:cubicBezTo>
                  <a:pt x="11745037" y="1019320"/>
                  <a:pt x="11744948" y="1019326"/>
                  <a:pt x="11742709" y="1019549"/>
                </a:cubicBezTo>
                <a:lnTo>
                  <a:pt x="11741691" y="1019651"/>
                </a:lnTo>
                <a:lnTo>
                  <a:pt x="11738529" y="1019963"/>
                </a:lnTo>
                <a:cubicBezTo>
                  <a:pt x="11729455" y="1020837"/>
                  <a:pt x="11718720" y="1021778"/>
                  <a:pt x="11771791" y="1015977"/>
                </a:cubicBezTo>
                <a:cubicBezTo>
                  <a:pt x="11774317" y="1015701"/>
                  <a:pt x="11812546" y="1011974"/>
                  <a:pt x="11834157" y="1009499"/>
                </a:cubicBezTo>
                <a:lnTo>
                  <a:pt x="11843354" y="1008273"/>
                </a:lnTo>
                <a:lnTo>
                  <a:pt x="11843354" y="1000151"/>
                </a:lnTo>
                <a:lnTo>
                  <a:pt x="11893955" y="983740"/>
                </a:lnTo>
                <a:cubicBezTo>
                  <a:pt x="11928061" y="969285"/>
                  <a:pt x="11955951" y="949359"/>
                  <a:pt x="11974160" y="920897"/>
                </a:cubicBezTo>
                <a:cubicBezTo>
                  <a:pt x="12002698" y="876981"/>
                  <a:pt x="12076554" y="851353"/>
                  <a:pt x="12143531" y="823664"/>
                </a:cubicBezTo>
                <a:lnTo>
                  <a:pt x="12192000" y="801163"/>
                </a:lnTo>
                <a:lnTo>
                  <a:pt x="12192000" y="2515690"/>
                </a:lnTo>
                <a:lnTo>
                  <a:pt x="0" y="2515690"/>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solidFill>
                <a:schemeClr val="tx1"/>
              </a:solidFill>
            </a:endParaRPr>
          </a:p>
        </p:txBody>
      </p:sp>
      <p:sp>
        <p:nvSpPr>
          <p:cNvPr id="2" name="Title 1">
            <a:extLst>
              <a:ext uri="{FF2B5EF4-FFF2-40B4-BE49-F238E27FC236}">
                <a16:creationId xmlns:a16="http://schemas.microsoft.com/office/drawing/2014/main" id="{00097A37-6596-1627-1069-BEA12A7674DE}"/>
              </a:ext>
            </a:extLst>
          </p:cNvPr>
          <p:cNvSpPr>
            <a:spLocks noGrp="1"/>
          </p:cNvSpPr>
          <p:nvPr>
            <p:ph type="title"/>
          </p:nvPr>
        </p:nvSpPr>
        <p:spPr>
          <a:xfrm>
            <a:off x="838200" y="365125"/>
            <a:ext cx="10515600" cy="1129057"/>
          </a:xfrm>
        </p:spPr>
        <p:txBody>
          <a:bodyPr>
            <a:normAutofit/>
          </a:bodyPr>
          <a:lstStyle/>
          <a:p>
            <a:r>
              <a:rPr lang="en-US"/>
              <a:t>DEMOGRAPHIC PROGRESS: A JOURNEY FROM 1971 TO 2021</a:t>
            </a:r>
          </a:p>
        </p:txBody>
      </p:sp>
      <p:graphicFrame>
        <p:nvGraphicFramePr>
          <p:cNvPr id="25" name="Content Placeholder 2">
            <a:extLst>
              <a:ext uri="{FF2B5EF4-FFF2-40B4-BE49-F238E27FC236}">
                <a16:creationId xmlns:a16="http://schemas.microsoft.com/office/drawing/2014/main" id="{DAC98B93-F393-A908-2F25-543934DDE691}"/>
              </a:ext>
            </a:extLst>
          </p:cNvPr>
          <p:cNvGraphicFramePr/>
          <p:nvPr>
            <p:extLst>
              <p:ext uri="{D42A27DB-BD31-4B8C-83A1-F6EECF244321}">
                <p14:modId xmlns:p14="http://schemas.microsoft.com/office/powerpoint/2010/main" val="2392105307"/>
              </p:ext>
            </p:extLst>
          </p:nvPr>
        </p:nvGraphicFramePr>
        <p:xfrm>
          <a:off x="1090127" y="2048685"/>
          <a:ext cx="10515600" cy="41608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113224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16C21A7-DBCA-A96D-61C7-7E227AB3514A}"/>
              </a:ext>
            </a:extLst>
          </p:cNvPr>
          <p:cNvSpPr txBox="1"/>
          <p:nvPr/>
        </p:nvSpPr>
        <p:spPr>
          <a:xfrm>
            <a:off x="1691618" y="457223"/>
            <a:ext cx="8979625" cy="715089"/>
          </a:xfrm>
          <a:prstGeom prst="roundRect">
            <a:avLst/>
          </a:prstGeom>
        </p:spPr>
        <p:style>
          <a:lnRef idx="2">
            <a:schemeClr val="accent3"/>
          </a:lnRef>
          <a:fillRef idx="1">
            <a:schemeClr val="lt1"/>
          </a:fillRef>
          <a:effectRef idx="0">
            <a:schemeClr val="accent3"/>
          </a:effectRef>
          <a:fontRef idx="minor">
            <a:schemeClr val="dk1"/>
          </a:fontRef>
        </p:style>
        <p:txBody>
          <a:bodyPr wrap="square">
            <a:spAutoFit/>
          </a:bodyPr>
          <a:lstStyle/>
          <a:p>
            <a:r>
              <a:rPr lang="en-US">
                <a:ea typeface="+mn-lt"/>
                <a:cs typeface="+mn-lt"/>
              </a:rPr>
              <a:t>The health system of Bangladesh is a mixed model governed by the Ministry of Health and Family Welfare (MOHFW). It operates on three tiers.</a:t>
            </a:r>
            <a:endParaRPr lang="en-US"/>
          </a:p>
        </p:txBody>
      </p:sp>
      <p:grpSp>
        <p:nvGrpSpPr>
          <p:cNvPr id="23" name="Group 22">
            <a:extLst>
              <a:ext uri="{FF2B5EF4-FFF2-40B4-BE49-F238E27FC236}">
                <a16:creationId xmlns:a16="http://schemas.microsoft.com/office/drawing/2014/main" id="{137EC4C0-73B5-EC65-9A74-793D4BE5C1B6}"/>
              </a:ext>
            </a:extLst>
          </p:cNvPr>
          <p:cNvGrpSpPr/>
          <p:nvPr/>
        </p:nvGrpSpPr>
        <p:grpSpPr>
          <a:xfrm>
            <a:off x="685311" y="1342973"/>
            <a:ext cx="11221553" cy="5293801"/>
            <a:chOff x="685311" y="1342973"/>
            <a:chExt cx="11221553" cy="5293801"/>
          </a:xfrm>
        </p:grpSpPr>
        <p:grpSp>
          <p:nvGrpSpPr>
            <p:cNvPr id="19" name="Group 18">
              <a:extLst>
                <a:ext uri="{FF2B5EF4-FFF2-40B4-BE49-F238E27FC236}">
                  <a16:creationId xmlns:a16="http://schemas.microsoft.com/office/drawing/2014/main" id="{DF32B119-B5E8-FDF6-C408-8856B8330218}"/>
                </a:ext>
              </a:extLst>
            </p:cNvPr>
            <p:cNvGrpSpPr/>
            <p:nvPr/>
          </p:nvGrpSpPr>
          <p:grpSpPr>
            <a:xfrm>
              <a:off x="6214759" y="1841909"/>
              <a:ext cx="5630027" cy="3218172"/>
              <a:chOff x="6478962" y="2203019"/>
              <a:chExt cx="5311309" cy="2601971"/>
            </a:xfrm>
          </p:grpSpPr>
          <p:grpSp>
            <p:nvGrpSpPr>
              <p:cNvPr id="11" name="Group 10">
                <a:extLst>
                  <a:ext uri="{FF2B5EF4-FFF2-40B4-BE49-F238E27FC236}">
                    <a16:creationId xmlns:a16="http://schemas.microsoft.com/office/drawing/2014/main" id="{F4D34991-ADD0-8CF7-3489-FF596153AF17}"/>
                  </a:ext>
                </a:extLst>
              </p:cNvPr>
              <p:cNvGrpSpPr/>
              <p:nvPr/>
            </p:nvGrpSpPr>
            <p:grpSpPr>
              <a:xfrm>
                <a:off x="7328046" y="2203019"/>
                <a:ext cx="4462225" cy="2601971"/>
                <a:chOff x="9156847" y="2449910"/>
                <a:chExt cx="4462225" cy="2601971"/>
              </a:xfrm>
            </p:grpSpPr>
            <p:sp>
              <p:nvSpPr>
                <p:cNvPr id="8" name="TextBox 7">
                  <a:extLst>
                    <a:ext uri="{FF2B5EF4-FFF2-40B4-BE49-F238E27FC236}">
                      <a16:creationId xmlns:a16="http://schemas.microsoft.com/office/drawing/2014/main" id="{88227CC5-38C7-1E0F-B96F-7A439F61CCD0}"/>
                    </a:ext>
                  </a:extLst>
                </p:cNvPr>
                <p:cNvSpPr txBox="1"/>
                <p:nvPr/>
              </p:nvSpPr>
              <p:spPr>
                <a:xfrm>
                  <a:off x="9156847" y="4225928"/>
                  <a:ext cx="4462224" cy="825953"/>
                </a:xfrm>
                <a:prstGeom prst="roundRect">
                  <a:avLst/>
                </a:prstGeom>
                <a:solidFill>
                  <a:schemeClr val="accent2"/>
                </a:solidFill>
              </p:spPr>
              <p:txBody>
                <a:bodyPr wrap="square" rtlCol="0">
                  <a:spAutoFit/>
                </a:bodyPr>
                <a:lstStyle/>
                <a:p>
                  <a:r>
                    <a:rPr lang="en-US">
                      <a:ea typeface="+mn-lt"/>
                      <a:cs typeface="+mn-lt"/>
                    </a:rPr>
                    <a:t>64 District Hospitals (DH); both primary and tertiary care; both in-patient and out-patient care.</a:t>
                  </a:r>
                  <a:endParaRPr lang="en-IN"/>
                </a:p>
              </p:txBody>
            </p:sp>
            <p:sp>
              <p:nvSpPr>
                <p:cNvPr id="9" name="TextBox 8">
                  <a:extLst>
                    <a:ext uri="{FF2B5EF4-FFF2-40B4-BE49-F238E27FC236}">
                      <a16:creationId xmlns:a16="http://schemas.microsoft.com/office/drawing/2014/main" id="{EF62D039-8724-690F-FAEF-7B8F7D23060A}"/>
                    </a:ext>
                  </a:extLst>
                </p:cNvPr>
                <p:cNvSpPr txBox="1"/>
                <p:nvPr/>
              </p:nvSpPr>
              <p:spPr>
                <a:xfrm>
                  <a:off x="9156847" y="3340342"/>
                  <a:ext cx="4462224" cy="825953"/>
                </a:xfrm>
                <a:prstGeom prst="roundRect">
                  <a:avLst/>
                </a:prstGeom>
                <a:solidFill>
                  <a:schemeClr val="accent2"/>
                </a:solidFill>
              </p:spPr>
              <p:txBody>
                <a:bodyPr wrap="square" rtlCol="0">
                  <a:spAutoFit/>
                </a:bodyPr>
                <a:lstStyle/>
                <a:p>
                  <a:r>
                    <a:rPr lang="en-US">
                      <a:ea typeface="+mn-lt"/>
                      <a:cs typeface="+mn-lt"/>
                    </a:rPr>
                    <a:t>481 Upazila Health Complexes (UHC); provides both in-patient and out-patient care; 31-50 beds.</a:t>
                  </a:r>
                  <a:endParaRPr lang="en-IN"/>
                </a:p>
              </p:txBody>
            </p:sp>
            <p:sp>
              <p:nvSpPr>
                <p:cNvPr id="10" name="TextBox 9">
                  <a:extLst>
                    <a:ext uri="{FF2B5EF4-FFF2-40B4-BE49-F238E27FC236}">
                      <a16:creationId xmlns:a16="http://schemas.microsoft.com/office/drawing/2014/main" id="{DD99B81F-742C-939A-CF08-AA37ABF816DC}"/>
                    </a:ext>
                  </a:extLst>
                </p:cNvPr>
                <p:cNvSpPr txBox="1"/>
                <p:nvPr/>
              </p:nvSpPr>
              <p:spPr>
                <a:xfrm>
                  <a:off x="9156848" y="2449910"/>
                  <a:ext cx="4462224" cy="830799"/>
                </a:xfrm>
                <a:prstGeom prst="roundRect">
                  <a:avLst/>
                </a:prstGeom>
                <a:solidFill>
                  <a:schemeClr val="accent2"/>
                </a:solidFill>
              </p:spPr>
              <p:txBody>
                <a:bodyPr wrap="square" rtlCol="0">
                  <a:spAutoFit/>
                </a:bodyPr>
                <a:lstStyle/>
                <a:p>
                  <a:r>
                    <a:rPr lang="en-US">
                      <a:ea typeface="+mn-lt"/>
                      <a:cs typeface="+mn-lt"/>
                    </a:rPr>
                    <a:t>4498 Union Health and Family Welfare Centers (UHFWC); provides Primary Healthcare; 30,000 population each. </a:t>
                  </a:r>
                  <a:endParaRPr lang="en-IN"/>
                </a:p>
              </p:txBody>
            </p:sp>
          </p:grpSp>
          <p:cxnSp>
            <p:nvCxnSpPr>
              <p:cNvPr id="13" name="Straight Connector 12">
                <a:extLst>
                  <a:ext uri="{FF2B5EF4-FFF2-40B4-BE49-F238E27FC236}">
                    <a16:creationId xmlns:a16="http://schemas.microsoft.com/office/drawing/2014/main" id="{8831DEFB-50E3-1891-04C4-39FA2E44573A}"/>
                  </a:ext>
                </a:extLst>
              </p:cNvPr>
              <p:cNvCxnSpPr>
                <a:cxnSpLocks/>
                <a:endCxn id="8" idx="1"/>
              </p:cNvCxnSpPr>
              <p:nvPr/>
            </p:nvCxnSpPr>
            <p:spPr>
              <a:xfrm flipV="1">
                <a:off x="6478962" y="4350872"/>
                <a:ext cx="849084" cy="138943"/>
              </a:xfrm>
              <a:prstGeom prst="line">
                <a:avLst/>
              </a:prstGeom>
            </p:spPr>
            <p:style>
              <a:lnRef idx="3">
                <a:schemeClr val="accent2"/>
              </a:lnRef>
              <a:fillRef idx="0">
                <a:schemeClr val="accent2"/>
              </a:fillRef>
              <a:effectRef idx="2">
                <a:schemeClr val="accent2"/>
              </a:effectRef>
              <a:fontRef idx="minor">
                <a:schemeClr val="tx1"/>
              </a:fontRef>
            </p:style>
          </p:cxnSp>
        </p:grpSp>
        <p:grpSp>
          <p:nvGrpSpPr>
            <p:cNvPr id="3" name="Group 2">
              <a:extLst>
                <a:ext uri="{FF2B5EF4-FFF2-40B4-BE49-F238E27FC236}">
                  <a16:creationId xmlns:a16="http://schemas.microsoft.com/office/drawing/2014/main" id="{FDEF0231-21CF-44E7-0429-A0E428B7619D}"/>
                </a:ext>
              </a:extLst>
            </p:cNvPr>
            <p:cNvGrpSpPr/>
            <p:nvPr/>
          </p:nvGrpSpPr>
          <p:grpSpPr>
            <a:xfrm>
              <a:off x="685311" y="1342973"/>
              <a:ext cx="6087871" cy="5293801"/>
              <a:chOff x="685311" y="1342973"/>
              <a:chExt cx="6087871" cy="5293801"/>
            </a:xfrm>
          </p:grpSpPr>
          <p:sp>
            <p:nvSpPr>
              <p:cNvPr id="4" name="Isosceles Triangle 3">
                <a:extLst>
                  <a:ext uri="{FF2B5EF4-FFF2-40B4-BE49-F238E27FC236}">
                    <a16:creationId xmlns:a16="http://schemas.microsoft.com/office/drawing/2014/main" id="{5D1A8DD0-5419-D20A-1F8E-5BAAE518239F}"/>
                  </a:ext>
                </a:extLst>
              </p:cNvPr>
              <p:cNvSpPr/>
              <p:nvPr/>
            </p:nvSpPr>
            <p:spPr>
              <a:xfrm>
                <a:off x="685311" y="1342973"/>
                <a:ext cx="5293801" cy="5293801"/>
              </a:xfrm>
              <a:prstGeom prst="triangle">
                <a:avLst/>
              </a:prstGeom>
              <a:scene3d>
                <a:camera prst="orthographicFront">
                  <a:rot lat="0" lon="0" rev="0"/>
                </a:camera>
                <a:lightRig rig="contrasting" dir="t">
                  <a:rot lat="0" lon="0" rev="1200000"/>
                </a:lightRig>
              </a:scene3d>
              <a:sp3d contourW="19050" prstMaterial="metal">
                <a:bevelT w="88900" h="203200"/>
                <a:bevelB w="165100" h="254000"/>
              </a:sp3d>
            </p:spPr>
            <p:style>
              <a:lnRef idx="0">
                <a:schemeClr val="lt1">
                  <a:hueOff val="0"/>
                  <a:satOff val="0"/>
                  <a:lumOff val="0"/>
                  <a:alphaOff val="0"/>
                </a:schemeClr>
              </a:lnRef>
              <a:fillRef idx="1">
                <a:schemeClr val="accent3">
                  <a:hueOff val="0"/>
                  <a:satOff val="0"/>
                  <a:lumOff val="0"/>
                  <a:alphaOff val="0"/>
                </a:schemeClr>
              </a:fillRef>
              <a:effectRef idx="2">
                <a:schemeClr val="accent3">
                  <a:hueOff val="0"/>
                  <a:satOff val="0"/>
                  <a:lumOff val="0"/>
                  <a:alphaOff val="0"/>
                </a:schemeClr>
              </a:effectRef>
              <a:fontRef idx="minor">
                <a:schemeClr val="lt1"/>
              </a:fontRef>
            </p:style>
          </p:sp>
          <p:sp>
            <p:nvSpPr>
              <p:cNvPr id="6" name="Freeform: Shape 5">
                <a:extLst>
                  <a:ext uri="{FF2B5EF4-FFF2-40B4-BE49-F238E27FC236}">
                    <a16:creationId xmlns:a16="http://schemas.microsoft.com/office/drawing/2014/main" id="{AA1F92AD-4489-042C-5798-32CEB6E0AD26}"/>
                  </a:ext>
                </a:extLst>
              </p:cNvPr>
              <p:cNvSpPr/>
              <p:nvPr/>
            </p:nvSpPr>
            <p:spPr>
              <a:xfrm>
                <a:off x="3332212" y="1872870"/>
                <a:ext cx="3440970" cy="940890"/>
              </a:xfrm>
              <a:custGeom>
                <a:avLst/>
                <a:gdLst>
                  <a:gd name="connsiteX0" fmla="*/ 0 w 3440970"/>
                  <a:gd name="connsiteY0" fmla="*/ 156818 h 940890"/>
                  <a:gd name="connsiteX1" fmla="*/ 156818 w 3440970"/>
                  <a:gd name="connsiteY1" fmla="*/ 0 h 940890"/>
                  <a:gd name="connsiteX2" fmla="*/ 3284152 w 3440970"/>
                  <a:gd name="connsiteY2" fmla="*/ 0 h 940890"/>
                  <a:gd name="connsiteX3" fmla="*/ 3440970 w 3440970"/>
                  <a:gd name="connsiteY3" fmla="*/ 156818 h 940890"/>
                  <a:gd name="connsiteX4" fmla="*/ 3440970 w 3440970"/>
                  <a:gd name="connsiteY4" fmla="*/ 784072 h 940890"/>
                  <a:gd name="connsiteX5" fmla="*/ 3284152 w 3440970"/>
                  <a:gd name="connsiteY5" fmla="*/ 940890 h 940890"/>
                  <a:gd name="connsiteX6" fmla="*/ 156818 w 3440970"/>
                  <a:gd name="connsiteY6" fmla="*/ 940890 h 940890"/>
                  <a:gd name="connsiteX7" fmla="*/ 0 w 3440970"/>
                  <a:gd name="connsiteY7" fmla="*/ 784072 h 940890"/>
                  <a:gd name="connsiteX8" fmla="*/ 0 w 3440970"/>
                  <a:gd name="connsiteY8" fmla="*/ 156818 h 940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40970" h="940890">
                    <a:moveTo>
                      <a:pt x="0" y="156818"/>
                    </a:moveTo>
                    <a:cubicBezTo>
                      <a:pt x="0" y="70210"/>
                      <a:pt x="70210" y="0"/>
                      <a:pt x="156818" y="0"/>
                    </a:cubicBezTo>
                    <a:lnTo>
                      <a:pt x="3284152" y="0"/>
                    </a:lnTo>
                    <a:cubicBezTo>
                      <a:pt x="3370760" y="0"/>
                      <a:pt x="3440970" y="70210"/>
                      <a:pt x="3440970" y="156818"/>
                    </a:cubicBezTo>
                    <a:lnTo>
                      <a:pt x="3440970" y="784072"/>
                    </a:lnTo>
                    <a:cubicBezTo>
                      <a:pt x="3440970" y="870680"/>
                      <a:pt x="3370760" y="940890"/>
                      <a:pt x="3284152" y="940890"/>
                    </a:cubicBezTo>
                    <a:lnTo>
                      <a:pt x="156818" y="940890"/>
                    </a:lnTo>
                    <a:cubicBezTo>
                      <a:pt x="70210" y="940890"/>
                      <a:pt x="0" y="870680"/>
                      <a:pt x="0" y="784072"/>
                    </a:cubicBezTo>
                    <a:lnTo>
                      <a:pt x="0" y="156818"/>
                    </a:lnTo>
                    <a:close/>
                  </a:path>
                </a:pathLst>
              </a:custGeom>
              <a:scene3d>
                <a:camera prst="orthographicFront">
                  <a:rot lat="0" lon="0" rev="0"/>
                </a:camera>
                <a:lightRig rig="contrasting" dir="t">
                  <a:rot lat="0" lon="0" rev="1200000"/>
                </a:lightRig>
              </a:scene3d>
              <a:sp3d z="300000" contourW="19050" prstMaterial="metal">
                <a:bevelT w="88900" h="203200"/>
                <a:bevelB w="165100" h="254000"/>
              </a:sp3d>
            </p:spPr>
            <p:style>
              <a:lnRef idx="1">
                <a:schemeClr val="accent4"/>
              </a:lnRef>
              <a:fillRef idx="2">
                <a:schemeClr val="accent4"/>
              </a:fillRef>
              <a:effectRef idx="1">
                <a:schemeClr val="accent4"/>
              </a:effectRef>
              <a:fontRef idx="minor">
                <a:schemeClr val="dk1">
                  <a:hueOff val="0"/>
                  <a:satOff val="0"/>
                  <a:lumOff val="0"/>
                  <a:alphaOff val="0"/>
                </a:schemeClr>
              </a:fontRef>
            </p:style>
            <p:txBody>
              <a:bodyPr spcFirstLastPara="0" vert="horz" wrap="square" lIns="179280" tIns="179280" rIns="179280" bIns="179280" numCol="1" spcCol="1270" anchor="ctr" anchorCtr="0">
                <a:noAutofit/>
              </a:bodyPr>
              <a:lstStyle/>
              <a:p>
                <a:pPr marL="0" lvl="0" indent="0" algn="ctr" defTabSz="1555750">
                  <a:lnSpc>
                    <a:spcPct val="90000"/>
                  </a:lnSpc>
                  <a:spcBef>
                    <a:spcPct val="0"/>
                  </a:spcBef>
                  <a:spcAft>
                    <a:spcPct val="35000"/>
                  </a:spcAft>
                  <a:buNone/>
                </a:pPr>
                <a:r>
                  <a:rPr lang="en-US" sz="3500" kern="1200"/>
                  <a:t>Union Level</a:t>
                </a:r>
                <a:endParaRPr lang="en-IN" sz="3500" kern="1200"/>
              </a:p>
            </p:txBody>
          </p:sp>
          <p:sp>
            <p:nvSpPr>
              <p:cNvPr id="7" name="Freeform: Shape 6">
                <a:extLst>
                  <a:ext uri="{FF2B5EF4-FFF2-40B4-BE49-F238E27FC236}">
                    <a16:creationId xmlns:a16="http://schemas.microsoft.com/office/drawing/2014/main" id="{61DB401F-0628-B866-43F1-E7C15E9BF10A}"/>
                  </a:ext>
                </a:extLst>
              </p:cNvPr>
              <p:cNvSpPr/>
              <p:nvPr/>
            </p:nvSpPr>
            <p:spPr>
              <a:xfrm>
                <a:off x="3332212" y="2931371"/>
                <a:ext cx="3440970" cy="940890"/>
              </a:xfrm>
              <a:custGeom>
                <a:avLst/>
                <a:gdLst>
                  <a:gd name="connsiteX0" fmla="*/ 0 w 3440970"/>
                  <a:gd name="connsiteY0" fmla="*/ 156818 h 940890"/>
                  <a:gd name="connsiteX1" fmla="*/ 156818 w 3440970"/>
                  <a:gd name="connsiteY1" fmla="*/ 0 h 940890"/>
                  <a:gd name="connsiteX2" fmla="*/ 3284152 w 3440970"/>
                  <a:gd name="connsiteY2" fmla="*/ 0 h 940890"/>
                  <a:gd name="connsiteX3" fmla="*/ 3440970 w 3440970"/>
                  <a:gd name="connsiteY3" fmla="*/ 156818 h 940890"/>
                  <a:gd name="connsiteX4" fmla="*/ 3440970 w 3440970"/>
                  <a:gd name="connsiteY4" fmla="*/ 784072 h 940890"/>
                  <a:gd name="connsiteX5" fmla="*/ 3284152 w 3440970"/>
                  <a:gd name="connsiteY5" fmla="*/ 940890 h 940890"/>
                  <a:gd name="connsiteX6" fmla="*/ 156818 w 3440970"/>
                  <a:gd name="connsiteY6" fmla="*/ 940890 h 940890"/>
                  <a:gd name="connsiteX7" fmla="*/ 0 w 3440970"/>
                  <a:gd name="connsiteY7" fmla="*/ 784072 h 940890"/>
                  <a:gd name="connsiteX8" fmla="*/ 0 w 3440970"/>
                  <a:gd name="connsiteY8" fmla="*/ 156818 h 940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40970" h="940890">
                    <a:moveTo>
                      <a:pt x="0" y="156818"/>
                    </a:moveTo>
                    <a:cubicBezTo>
                      <a:pt x="0" y="70210"/>
                      <a:pt x="70210" y="0"/>
                      <a:pt x="156818" y="0"/>
                    </a:cubicBezTo>
                    <a:lnTo>
                      <a:pt x="3284152" y="0"/>
                    </a:lnTo>
                    <a:cubicBezTo>
                      <a:pt x="3370760" y="0"/>
                      <a:pt x="3440970" y="70210"/>
                      <a:pt x="3440970" y="156818"/>
                    </a:cubicBezTo>
                    <a:lnTo>
                      <a:pt x="3440970" y="784072"/>
                    </a:lnTo>
                    <a:cubicBezTo>
                      <a:pt x="3440970" y="870680"/>
                      <a:pt x="3370760" y="940890"/>
                      <a:pt x="3284152" y="940890"/>
                    </a:cubicBezTo>
                    <a:lnTo>
                      <a:pt x="156818" y="940890"/>
                    </a:lnTo>
                    <a:cubicBezTo>
                      <a:pt x="70210" y="940890"/>
                      <a:pt x="0" y="870680"/>
                      <a:pt x="0" y="784072"/>
                    </a:cubicBezTo>
                    <a:lnTo>
                      <a:pt x="0" y="156818"/>
                    </a:lnTo>
                    <a:close/>
                  </a:path>
                </a:pathLst>
              </a:custGeom>
              <a:scene3d>
                <a:camera prst="orthographicFront">
                  <a:rot lat="0" lon="0" rev="0"/>
                </a:camera>
                <a:lightRig rig="contrasting" dir="t">
                  <a:rot lat="0" lon="0" rev="1200000"/>
                </a:lightRig>
              </a:scene3d>
              <a:sp3d z="300000" contourW="19050" prstMaterial="metal">
                <a:bevelT w="88900" h="203200"/>
                <a:bevelB w="165100" h="254000"/>
              </a:sp3d>
            </p:spPr>
            <p:style>
              <a:lnRef idx="1">
                <a:schemeClr val="accent4"/>
              </a:lnRef>
              <a:fillRef idx="2">
                <a:schemeClr val="accent4"/>
              </a:fillRef>
              <a:effectRef idx="1">
                <a:schemeClr val="accent4"/>
              </a:effectRef>
              <a:fontRef idx="minor">
                <a:schemeClr val="dk1">
                  <a:hueOff val="0"/>
                  <a:satOff val="0"/>
                  <a:lumOff val="0"/>
                  <a:alphaOff val="0"/>
                </a:schemeClr>
              </a:fontRef>
            </p:style>
            <p:txBody>
              <a:bodyPr spcFirstLastPara="0" vert="horz" wrap="square" lIns="179280" tIns="179280" rIns="179280" bIns="179280" numCol="1" spcCol="1270" anchor="ctr" anchorCtr="0">
                <a:noAutofit/>
              </a:bodyPr>
              <a:lstStyle/>
              <a:p>
                <a:pPr marL="0" lvl="0" indent="0" algn="ctr" defTabSz="1555750">
                  <a:lnSpc>
                    <a:spcPct val="90000"/>
                  </a:lnSpc>
                  <a:spcBef>
                    <a:spcPct val="0"/>
                  </a:spcBef>
                  <a:spcAft>
                    <a:spcPct val="35000"/>
                  </a:spcAft>
                  <a:buNone/>
                </a:pPr>
                <a:r>
                  <a:rPr lang="en-US" sz="3500" kern="1200"/>
                  <a:t>Upazila Level</a:t>
                </a:r>
                <a:endParaRPr lang="en-IN" sz="3500" kern="1200"/>
              </a:p>
            </p:txBody>
          </p:sp>
          <p:sp>
            <p:nvSpPr>
              <p:cNvPr id="20" name="Freeform: Shape 19">
                <a:extLst>
                  <a:ext uri="{FF2B5EF4-FFF2-40B4-BE49-F238E27FC236}">
                    <a16:creationId xmlns:a16="http://schemas.microsoft.com/office/drawing/2014/main" id="{24BF32F2-8B4D-A6BE-0204-857689E00874}"/>
                  </a:ext>
                </a:extLst>
              </p:cNvPr>
              <p:cNvSpPr/>
              <p:nvPr/>
            </p:nvSpPr>
            <p:spPr>
              <a:xfrm>
                <a:off x="3332212" y="3989873"/>
                <a:ext cx="3440970" cy="940890"/>
              </a:xfrm>
              <a:custGeom>
                <a:avLst/>
                <a:gdLst>
                  <a:gd name="connsiteX0" fmla="*/ 0 w 3440970"/>
                  <a:gd name="connsiteY0" fmla="*/ 156818 h 940890"/>
                  <a:gd name="connsiteX1" fmla="*/ 156818 w 3440970"/>
                  <a:gd name="connsiteY1" fmla="*/ 0 h 940890"/>
                  <a:gd name="connsiteX2" fmla="*/ 3284152 w 3440970"/>
                  <a:gd name="connsiteY2" fmla="*/ 0 h 940890"/>
                  <a:gd name="connsiteX3" fmla="*/ 3440970 w 3440970"/>
                  <a:gd name="connsiteY3" fmla="*/ 156818 h 940890"/>
                  <a:gd name="connsiteX4" fmla="*/ 3440970 w 3440970"/>
                  <a:gd name="connsiteY4" fmla="*/ 784072 h 940890"/>
                  <a:gd name="connsiteX5" fmla="*/ 3284152 w 3440970"/>
                  <a:gd name="connsiteY5" fmla="*/ 940890 h 940890"/>
                  <a:gd name="connsiteX6" fmla="*/ 156818 w 3440970"/>
                  <a:gd name="connsiteY6" fmla="*/ 940890 h 940890"/>
                  <a:gd name="connsiteX7" fmla="*/ 0 w 3440970"/>
                  <a:gd name="connsiteY7" fmla="*/ 784072 h 940890"/>
                  <a:gd name="connsiteX8" fmla="*/ 0 w 3440970"/>
                  <a:gd name="connsiteY8" fmla="*/ 156818 h 940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40970" h="940890">
                    <a:moveTo>
                      <a:pt x="0" y="156818"/>
                    </a:moveTo>
                    <a:cubicBezTo>
                      <a:pt x="0" y="70210"/>
                      <a:pt x="70210" y="0"/>
                      <a:pt x="156818" y="0"/>
                    </a:cubicBezTo>
                    <a:lnTo>
                      <a:pt x="3284152" y="0"/>
                    </a:lnTo>
                    <a:cubicBezTo>
                      <a:pt x="3370760" y="0"/>
                      <a:pt x="3440970" y="70210"/>
                      <a:pt x="3440970" y="156818"/>
                    </a:cubicBezTo>
                    <a:lnTo>
                      <a:pt x="3440970" y="784072"/>
                    </a:lnTo>
                    <a:cubicBezTo>
                      <a:pt x="3440970" y="870680"/>
                      <a:pt x="3370760" y="940890"/>
                      <a:pt x="3284152" y="940890"/>
                    </a:cubicBezTo>
                    <a:lnTo>
                      <a:pt x="156818" y="940890"/>
                    </a:lnTo>
                    <a:cubicBezTo>
                      <a:pt x="70210" y="940890"/>
                      <a:pt x="0" y="870680"/>
                      <a:pt x="0" y="784072"/>
                    </a:cubicBezTo>
                    <a:lnTo>
                      <a:pt x="0" y="156818"/>
                    </a:lnTo>
                    <a:close/>
                  </a:path>
                </a:pathLst>
              </a:custGeom>
              <a:scene3d>
                <a:camera prst="orthographicFront">
                  <a:rot lat="0" lon="0" rev="0"/>
                </a:camera>
                <a:lightRig rig="contrasting" dir="t">
                  <a:rot lat="0" lon="0" rev="1200000"/>
                </a:lightRig>
              </a:scene3d>
              <a:sp3d z="300000" contourW="19050" prstMaterial="metal">
                <a:bevelT w="88900" h="203200"/>
                <a:bevelB w="165100" h="254000"/>
              </a:sp3d>
            </p:spPr>
            <p:style>
              <a:lnRef idx="1">
                <a:schemeClr val="accent4"/>
              </a:lnRef>
              <a:fillRef idx="2">
                <a:schemeClr val="accent4"/>
              </a:fillRef>
              <a:effectRef idx="1">
                <a:schemeClr val="accent4"/>
              </a:effectRef>
              <a:fontRef idx="minor">
                <a:schemeClr val="dk1">
                  <a:hueOff val="0"/>
                  <a:satOff val="0"/>
                  <a:lumOff val="0"/>
                  <a:alphaOff val="0"/>
                </a:schemeClr>
              </a:fontRef>
            </p:style>
            <p:txBody>
              <a:bodyPr spcFirstLastPara="0" vert="horz" wrap="square" lIns="179280" tIns="179280" rIns="179280" bIns="179280" numCol="1" spcCol="1270" anchor="ctr" anchorCtr="0">
                <a:noAutofit/>
              </a:bodyPr>
              <a:lstStyle/>
              <a:p>
                <a:pPr marL="0" lvl="0" indent="0" algn="ctr" defTabSz="1555750">
                  <a:lnSpc>
                    <a:spcPct val="90000"/>
                  </a:lnSpc>
                  <a:spcBef>
                    <a:spcPct val="0"/>
                  </a:spcBef>
                  <a:spcAft>
                    <a:spcPct val="35000"/>
                  </a:spcAft>
                  <a:buNone/>
                </a:pPr>
                <a:r>
                  <a:rPr lang="en-US" sz="3500" kern="1200"/>
                  <a:t>District Level</a:t>
                </a:r>
                <a:endParaRPr lang="en-IN" sz="3500" kern="1200"/>
              </a:p>
            </p:txBody>
          </p:sp>
          <p:sp>
            <p:nvSpPr>
              <p:cNvPr id="22" name="Freeform: Shape 21">
                <a:extLst>
                  <a:ext uri="{FF2B5EF4-FFF2-40B4-BE49-F238E27FC236}">
                    <a16:creationId xmlns:a16="http://schemas.microsoft.com/office/drawing/2014/main" id="{3676E085-8DF5-843B-2708-8C5B61AAE83E}"/>
                  </a:ext>
                </a:extLst>
              </p:cNvPr>
              <p:cNvSpPr/>
              <p:nvPr/>
            </p:nvSpPr>
            <p:spPr>
              <a:xfrm>
                <a:off x="3332212" y="5048375"/>
                <a:ext cx="3440970" cy="940890"/>
              </a:xfrm>
              <a:custGeom>
                <a:avLst/>
                <a:gdLst>
                  <a:gd name="connsiteX0" fmla="*/ 0 w 3440970"/>
                  <a:gd name="connsiteY0" fmla="*/ 156818 h 940890"/>
                  <a:gd name="connsiteX1" fmla="*/ 156818 w 3440970"/>
                  <a:gd name="connsiteY1" fmla="*/ 0 h 940890"/>
                  <a:gd name="connsiteX2" fmla="*/ 3284152 w 3440970"/>
                  <a:gd name="connsiteY2" fmla="*/ 0 h 940890"/>
                  <a:gd name="connsiteX3" fmla="*/ 3440970 w 3440970"/>
                  <a:gd name="connsiteY3" fmla="*/ 156818 h 940890"/>
                  <a:gd name="connsiteX4" fmla="*/ 3440970 w 3440970"/>
                  <a:gd name="connsiteY4" fmla="*/ 784072 h 940890"/>
                  <a:gd name="connsiteX5" fmla="*/ 3284152 w 3440970"/>
                  <a:gd name="connsiteY5" fmla="*/ 940890 h 940890"/>
                  <a:gd name="connsiteX6" fmla="*/ 156818 w 3440970"/>
                  <a:gd name="connsiteY6" fmla="*/ 940890 h 940890"/>
                  <a:gd name="connsiteX7" fmla="*/ 0 w 3440970"/>
                  <a:gd name="connsiteY7" fmla="*/ 784072 h 940890"/>
                  <a:gd name="connsiteX8" fmla="*/ 0 w 3440970"/>
                  <a:gd name="connsiteY8" fmla="*/ 156818 h 940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40970" h="940890">
                    <a:moveTo>
                      <a:pt x="0" y="156818"/>
                    </a:moveTo>
                    <a:cubicBezTo>
                      <a:pt x="0" y="70210"/>
                      <a:pt x="70210" y="0"/>
                      <a:pt x="156818" y="0"/>
                    </a:cubicBezTo>
                    <a:lnTo>
                      <a:pt x="3284152" y="0"/>
                    </a:lnTo>
                    <a:cubicBezTo>
                      <a:pt x="3370760" y="0"/>
                      <a:pt x="3440970" y="70210"/>
                      <a:pt x="3440970" y="156818"/>
                    </a:cubicBezTo>
                    <a:lnTo>
                      <a:pt x="3440970" y="784072"/>
                    </a:lnTo>
                    <a:cubicBezTo>
                      <a:pt x="3440970" y="870680"/>
                      <a:pt x="3370760" y="940890"/>
                      <a:pt x="3284152" y="940890"/>
                    </a:cubicBezTo>
                    <a:lnTo>
                      <a:pt x="156818" y="940890"/>
                    </a:lnTo>
                    <a:cubicBezTo>
                      <a:pt x="70210" y="940890"/>
                      <a:pt x="0" y="870680"/>
                      <a:pt x="0" y="784072"/>
                    </a:cubicBezTo>
                    <a:lnTo>
                      <a:pt x="0" y="156818"/>
                    </a:lnTo>
                    <a:close/>
                  </a:path>
                </a:pathLst>
              </a:custGeom>
              <a:scene3d>
                <a:camera prst="orthographicFront">
                  <a:rot lat="0" lon="0" rev="0"/>
                </a:camera>
                <a:lightRig rig="contrasting" dir="t">
                  <a:rot lat="0" lon="0" rev="1200000"/>
                </a:lightRig>
              </a:scene3d>
              <a:sp3d z="300000" contourW="19050" prstMaterial="metal">
                <a:bevelT w="88900" h="203200"/>
                <a:bevelB w="165100" h="254000"/>
              </a:sp3d>
            </p:spPr>
            <p:style>
              <a:lnRef idx="1">
                <a:schemeClr val="accent4"/>
              </a:lnRef>
              <a:fillRef idx="2">
                <a:schemeClr val="accent4"/>
              </a:fillRef>
              <a:effectRef idx="1">
                <a:schemeClr val="accent4"/>
              </a:effectRef>
              <a:fontRef idx="minor">
                <a:schemeClr val="dk1">
                  <a:hueOff val="0"/>
                  <a:satOff val="0"/>
                  <a:lumOff val="0"/>
                  <a:alphaOff val="0"/>
                </a:schemeClr>
              </a:fontRef>
            </p:style>
            <p:txBody>
              <a:bodyPr spcFirstLastPara="0" vert="horz" wrap="square" lIns="179280" tIns="179280" rIns="179280" bIns="179280" numCol="1" spcCol="1270" anchor="ctr" anchorCtr="0">
                <a:noAutofit/>
              </a:bodyPr>
              <a:lstStyle/>
              <a:p>
                <a:pPr marL="0" lvl="0" indent="0" algn="ctr" defTabSz="1555750">
                  <a:lnSpc>
                    <a:spcPct val="90000"/>
                  </a:lnSpc>
                  <a:spcBef>
                    <a:spcPct val="0"/>
                  </a:spcBef>
                  <a:spcAft>
                    <a:spcPct val="35000"/>
                  </a:spcAft>
                  <a:buNone/>
                </a:pPr>
                <a:r>
                  <a:rPr lang="en-US" sz="3500" kern="1200"/>
                  <a:t>Regional Level</a:t>
                </a:r>
                <a:endParaRPr lang="en-IN" sz="3500" kern="1200"/>
              </a:p>
            </p:txBody>
          </p:sp>
        </p:grpSp>
        <p:sp>
          <p:nvSpPr>
            <p:cNvPr id="2" name="TextBox 1">
              <a:extLst>
                <a:ext uri="{FF2B5EF4-FFF2-40B4-BE49-F238E27FC236}">
                  <a16:creationId xmlns:a16="http://schemas.microsoft.com/office/drawing/2014/main" id="{242EA92A-A694-203D-9119-594136DB40A3}"/>
                </a:ext>
              </a:extLst>
            </p:cNvPr>
            <p:cNvSpPr txBox="1"/>
            <p:nvPr/>
          </p:nvSpPr>
          <p:spPr>
            <a:xfrm>
              <a:off x="7114796" y="5171111"/>
              <a:ext cx="4792068" cy="715089"/>
            </a:xfrm>
            <a:prstGeom prst="roundRect">
              <a:avLst/>
            </a:prstGeom>
            <a:solidFill>
              <a:schemeClr val="accent2"/>
            </a:solidFill>
          </p:spPr>
          <p:txBody>
            <a:bodyPr wrap="square" rtlCol="0">
              <a:spAutoFit/>
            </a:bodyPr>
            <a:lstStyle/>
            <a:p>
              <a:r>
                <a:rPr lang="en-US"/>
                <a:t>14 Medical College Hospitals (MCH); provides tertiary care; 250-1400 beds.</a:t>
              </a:r>
              <a:endParaRPr lang="en-IN"/>
            </a:p>
          </p:txBody>
        </p:sp>
      </p:grpSp>
      <p:sp>
        <p:nvSpPr>
          <p:cNvPr id="12" name="Arrow: Right 11">
            <a:extLst>
              <a:ext uri="{FF2B5EF4-FFF2-40B4-BE49-F238E27FC236}">
                <a16:creationId xmlns:a16="http://schemas.microsoft.com/office/drawing/2014/main" id="{59915D76-D619-7CF7-E532-32B96C6CDE1A}"/>
              </a:ext>
            </a:extLst>
          </p:cNvPr>
          <p:cNvSpPr/>
          <p:nvPr/>
        </p:nvSpPr>
        <p:spPr>
          <a:xfrm>
            <a:off x="6544095" y="2085927"/>
            <a:ext cx="570701" cy="55149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Arrow: Right 15">
            <a:extLst>
              <a:ext uri="{FF2B5EF4-FFF2-40B4-BE49-F238E27FC236}">
                <a16:creationId xmlns:a16="http://schemas.microsoft.com/office/drawing/2014/main" id="{C3BB4560-01A6-F03D-E58B-D901AAAC0CA1}"/>
              </a:ext>
            </a:extLst>
          </p:cNvPr>
          <p:cNvSpPr/>
          <p:nvPr/>
        </p:nvSpPr>
        <p:spPr>
          <a:xfrm>
            <a:off x="6563543" y="3144371"/>
            <a:ext cx="570701" cy="55149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Arrow: Right 16">
            <a:extLst>
              <a:ext uri="{FF2B5EF4-FFF2-40B4-BE49-F238E27FC236}">
                <a16:creationId xmlns:a16="http://schemas.microsoft.com/office/drawing/2014/main" id="{D49B473C-9579-902D-CD6D-6513088B71AC}"/>
              </a:ext>
            </a:extLst>
          </p:cNvPr>
          <p:cNvSpPr/>
          <p:nvPr/>
        </p:nvSpPr>
        <p:spPr>
          <a:xfrm>
            <a:off x="6544095" y="4248156"/>
            <a:ext cx="570701" cy="55149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C3C61C0E-DBE1-F7C5-FF35-5B896EAFB6AC}"/>
              </a:ext>
            </a:extLst>
          </p:cNvPr>
          <p:cNvSpPr/>
          <p:nvPr/>
        </p:nvSpPr>
        <p:spPr>
          <a:xfrm>
            <a:off x="6563544" y="5250310"/>
            <a:ext cx="570701" cy="55149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7080566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grpSp>
        <p:nvGrpSpPr>
          <p:cNvPr id="28" name="Group 27">
            <a:extLst>
              <a:ext uri="{FF2B5EF4-FFF2-40B4-BE49-F238E27FC236}">
                <a16:creationId xmlns:a16="http://schemas.microsoft.com/office/drawing/2014/main" id="{66327120-F4AE-2095-0058-293073C14B3A}"/>
              </a:ext>
            </a:extLst>
          </p:cNvPr>
          <p:cNvGrpSpPr/>
          <p:nvPr/>
        </p:nvGrpSpPr>
        <p:grpSpPr>
          <a:xfrm>
            <a:off x="567866" y="583400"/>
            <a:ext cx="11430620" cy="5918430"/>
            <a:chOff x="567866" y="583400"/>
            <a:chExt cx="11430620" cy="5918430"/>
          </a:xfrm>
        </p:grpSpPr>
        <p:sp>
          <p:nvSpPr>
            <p:cNvPr id="29" name="Oval 28">
              <a:extLst>
                <a:ext uri="{FF2B5EF4-FFF2-40B4-BE49-F238E27FC236}">
                  <a16:creationId xmlns:a16="http://schemas.microsoft.com/office/drawing/2014/main" id="{CCA89A05-9862-6394-7C1E-686197BFBC3D}"/>
                </a:ext>
              </a:extLst>
            </p:cNvPr>
            <p:cNvSpPr/>
            <p:nvPr/>
          </p:nvSpPr>
          <p:spPr>
            <a:xfrm>
              <a:off x="2914055" y="4756905"/>
              <a:ext cx="159631" cy="159631"/>
            </a:xfrm>
            <a:prstGeom prst="ellipse">
              <a:avLst/>
            </a:prstGeom>
          </p:spPr>
          <p:style>
            <a:lnRef idx="1">
              <a:schemeClr val="accent2">
                <a:hueOff val="0"/>
                <a:satOff val="0"/>
                <a:lumOff val="0"/>
                <a:alphaOff val="0"/>
              </a:schemeClr>
            </a:lnRef>
            <a:fillRef idx="3">
              <a:schemeClr val="accent2">
                <a:hueOff val="0"/>
                <a:satOff val="0"/>
                <a:lumOff val="0"/>
                <a:alphaOff val="0"/>
              </a:schemeClr>
            </a:fillRef>
            <a:effectRef idx="3">
              <a:schemeClr val="accent2">
                <a:hueOff val="0"/>
                <a:satOff val="0"/>
                <a:lumOff val="0"/>
                <a:alphaOff val="0"/>
              </a:schemeClr>
            </a:effectRef>
            <a:fontRef idx="minor">
              <a:schemeClr val="lt1"/>
            </a:fontRef>
          </p:style>
        </p:sp>
        <p:sp>
          <p:nvSpPr>
            <p:cNvPr id="30" name="Oval 29">
              <a:extLst>
                <a:ext uri="{FF2B5EF4-FFF2-40B4-BE49-F238E27FC236}">
                  <a16:creationId xmlns:a16="http://schemas.microsoft.com/office/drawing/2014/main" id="{1C861334-B208-69D5-826A-A7F13119D0BC}"/>
                </a:ext>
              </a:extLst>
            </p:cNvPr>
            <p:cNvSpPr/>
            <p:nvPr/>
          </p:nvSpPr>
          <p:spPr>
            <a:xfrm>
              <a:off x="2613514" y="4901615"/>
              <a:ext cx="159631" cy="159631"/>
            </a:xfrm>
            <a:prstGeom prst="ellipse">
              <a:avLst/>
            </a:prstGeom>
          </p:spPr>
          <p:style>
            <a:lnRef idx="1">
              <a:schemeClr val="accent3">
                <a:hueOff val="0"/>
                <a:satOff val="0"/>
                <a:lumOff val="0"/>
                <a:alphaOff val="0"/>
              </a:schemeClr>
            </a:lnRef>
            <a:fillRef idx="3">
              <a:schemeClr val="accent3">
                <a:hueOff val="0"/>
                <a:satOff val="0"/>
                <a:lumOff val="0"/>
                <a:alphaOff val="0"/>
              </a:schemeClr>
            </a:fillRef>
            <a:effectRef idx="3">
              <a:schemeClr val="accent3">
                <a:hueOff val="0"/>
                <a:satOff val="0"/>
                <a:lumOff val="0"/>
                <a:alphaOff val="0"/>
              </a:schemeClr>
            </a:effectRef>
            <a:fontRef idx="minor">
              <a:schemeClr val="lt1"/>
            </a:fontRef>
          </p:style>
        </p:sp>
        <p:sp>
          <p:nvSpPr>
            <p:cNvPr id="31" name="Oval 30">
              <a:extLst>
                <a:ext uri="{FF2B5EF4-FFF2-40B4-BE49-F238E27FC236}">
                  <a16:creationId xmlns:a16="http://schemas.microsoft.com/office/drawing/2014/main" id="{97BEF56B-8BEC-4961-2B3A-CBA003ECF2F9}"/>
                </a:ext>
              </a:extLst>
            </p:cNvPr>
            <p:cNvSpPr/>
            <p:nvPr/>
          </p:nvSpPr>
          <p:spPr>
            <a:xfrm>
              <a:off x="2299178" y="5015919"/>
              <a:ext cx="159631" cy="159631"/>
            </a:xfrm>
            <a:prstGeom prst="ellipse">
              <a:avLst/>
            </a:prstGeom>
          </p:spPr>
          <p:style>
            <a:lnRef idx="1">
              <a:schemeClr val="accent4">
                <a:hueOff val="0"/>
                <a:satOff val="0"/>
                <a:lumOff val="0"/>
                <a:alphaOff val="0"/>
              </a:schemeClr>
            </a:lnRef>
            <a:fillRef idx="3">
              <a:schemeClr val="accent4">
                <a:hueOff val="0"/>
                <a:satOff val="0"/>
                <a:lumOff val="0"/>
                <a:alphaOff val="0"/>
              </a:schemeClr>
            </a:fillRef>
            <a:effectRef idx="3">
              <a:schemeClr val="accent4">
                <a:hueOff val="0"/>
                <a:satOff val="0"/>
                <a:lumOff val="0"/>
                <a:alphaOff val="0"/>
              </a:schemeClr>
            </a:effectRef>
            <a:fontRef idx="minor">
              <a:schemeClr val="lt1"/>
            </a:fontRef>
          </p:style>
        </p:sp>
        <p:sp>
          <p:nvSpPr>
            <p:cNvPr id="32" name="Oval 31">
              <a:extLst>
                <a:ext uri="{FF2B5EF4-FFF2-40B4-BE49-F238E27FC236}">
                  <a16:creationId xmlns:a16="http://schemas.microsoft.com/office/drawing/2014/main" id="{79681EFE-E774-AF96-A0C7-1E436009E67A}"/>
                </a:ext>
              </a:extLst>
            </p:cNvPr>
            <p:cNvSpPr/>
            <p:nvPr/>
          </p:nvSpPr>
          <p:spPr>
            <a:xfrm>
              <a:off x="4356651" y="3081760"/>
              <a:ext cx="159631" cy="159631"/>
            </a:xfrm>
            <a:prstGeom prst="ellipse">
              <a:avLst/>
            </a:prstGeom>
          </p:spPr>
          <p:style>
            <a:lnRef idx="1">
              <a:schemeClr val="accent5">
                <a:hueOff val="0"/>
                <a:satOff val="0"/>
                <a:lumOff val="0"/>
                <a:alphaOff val="0"/>
              </a:schemeClr>
            </a:lnRef>
            <a:fillRef idx="3">
              <a:schemeClr val="accent5">
                <a:hueOff val="0"/>
                <a:satOff val="0"/>
                <a:lumOff val="0"/>
                <a:alphaOff val="0"/>
              </a:schemeClr>
            </a:fillRef>
            <a:effectRef idx="3">
              <a:schemeClr val="accent5">
                <a:hueOff val="0"/>
                <a:satOff val="0"/>
                <a:lumOff val="0"/>
                <a:alphaOff val="0"/>
              </a:schemeClr>
            </a:effectRef>
            <a:fontRef idx="minor">
              <a:schemeClr val="lt1"/>
            </a:fontRef>
          </p:style>
        </p:sp>
        <p:sp>
          <p:nvSpPr>
            <p:cNvPr id="33" name="Oval 32">
              <a:extLst>
                <a:ext uri="{FF2B5EF4-FFF2-40B4-BE49-F238E27FC236}">
                  <a16:creationId xmlns:a16="http://schemas.microsoft.com/office/drawing/2014/main" id="{02D8B7B0-47A1-5F6C-5CD5-F88A41F1ACC3}"/>
                </a:ext>
              </a:extLst>
            </p:cNvPr>
            <p:cNvSpPr/>
            <p:nvPr/>
          </p:nvSpPr>
          <p:spPr>
            <a:xfrm>
              <a:off x="4236434" y="3376247"/>
              <a:ext cx="159631" cy="159631"/>
            </a:xfrm>
            <a:prstGeom prst="ellipse">
              <a:avLst/>
            </a:prstGeom>
          </p:spPr>
          <p:style>
            <a:lnRef idx="1">
              <a:schemeClr val="accent6">
                <a:hueOff val="0"/>
                <a:satOff val="0"/>
                <a:lumOff val="0"/>
                <a:alphaOff val="0"/>
              </a:schemeClr>
            </a:lnRef>
            <a:fillRef idx="3">
              <a:schemeClr val="accent6">
                <a:hueOff val="0"/>
                <a:satOff val="0"/>
                <a:lumOff val="0"/>
                <a:alphaOff val="0"/>
              </a:schemeClr>
            </a:fillRef>
            <a:effectRef idx="3">
              <a:schemeClr val="accent6">
                <a:hueOff val="0"/>
                <a:satOff val="0"/>
                <a:lumOff val="0"/>
                <a:alphaOff val="0"/>
              </a:schemeClr>
            </a:effectRef>
            <a:fontRef idx="minor">
              <a:schemeClr val="lt1"/>
            </a:fontRef>
          </p:style>
        </p:sp>
        <p:sp>
          <p:nvSpPr>
            <p:cNvPr id="34" name="Oval 33">
              <a:extLst>
                <a:ext uri="{FF2B5EF4-FFF2-40B4-BE49-F238E27FC236}">
                  <a16:creationId xmlns:a16="http://schemas.microsoft.com/office/drawing/2014/main" id="{B44AF44F-C45C-43F5-18C8-B7A5D8017C83}"/>
                </a:ext>
              </a:extLst>
            </p:cNvPr>
            <p:cNvSpPr/>
            <p:nvPr/>
          </p:nvSpPr>
          <p:spPr>
            <a:xfrm>
              <a:off x="4150706" y="864937"/>
              <a:ext cx="159631" cy="159631"/>
            </a:xfrm>
            <a:prstGeom prst="ellipse">
              <a:avLst/>
            </a:prstGeom>
          </p:spPr>
          <p:style>
            <a:lnRef idx="1">
              <a:schemeClr val="accent2">
                <a:hueOff val="0"/>
                <a:satOff val="0"/>
                <a:lumOff val="0"/>
                <a:alphaOff val="0"/>
              </a:schemeClr>
            </a:lnRef>
            <a:fillRef idx="3">
              <a:schemeClr val="accent2">
                <a:hueOff val="0"/>
                <a:satOff val="0"/>
                <a:lumOff val="0"/>
                <a:alphaOff val="0"/>
              </a:schemeClr>
            </a:fillRef>
            <a:effectRef idx="3">
              <a:schemeClr val="accent2">
                <a:hueOff val="0"/>
                <a:satOff val="0"/>
                <a:lumOff val="0"/>
                <a:alphaOff val="0"/>
              </a:schemeClr>
            </a:effectRef>
            <a:fontRef idx="minor">
              <a:schemeClr val="lt1"/>
            </a:fontRef>
          </p:style>
        </p:sp>
        <p:sp>
          <p:nvSpPr>
            <p:cNvPr id="35" name="Oval 34">
              <a:extLst>
                <a:ext uri="{FF2B5EF4-FFF2-40B4-BE49-F238E27FC236}">
                  <a16:creationId xmlns:a16="http://schemas.microsoft.com/office/drawing/2014/main" id="{094AD9CA-12CF-E56B-F95A-3B7A953E3FAB}"/>
                </a:ext>
              </a:extLst>
            </p:cNvPr>
            <p:cNvSpPr/>
            <p:nvPr/>
          </p:nvSpPr>
          <p:spPr>
            <a:xfrm>
              <a:off x="4371431" y="724169"/>
              <a:ext cx="159631" cy="159631"/>
            </a:xfrm>
            <a:prstGeom prst="ellipse">
              <a:avLst/>
            </a:prstGeom>
          </p:spPr>
          <p:style>
            <a:lnRef idx="1">
              <a:schemeClr val="accent3">
                <a:hueOff val="0"/>
                <a:satOff val="0"/>
                <a:lumOff val="0"/>
                <a:alphaOff val="0"/>
              </a:schemeClr>
            </a:lnRef>
            <a:fillRef idx="3">
              <a:schemeClr val="accent3">
                <a:hueOff val="0"/>
                <a:satOff val="0"/>
                <a:lumOff val="0"/>
                <a:alphaOff val="0"/>
              </a:schemeClr>
            </a:fillRef>
            <a:effectRef idx="3">
              <a:schemeClr val="accent3">
                <a:hueOff val="0"/>
                <a:satOff val="0"/>
                <a:lumOff val="0"/>
                <a:alphaOff val="0"/>
              </a:schemeClr>
            </a:effectRef>
            <a:fontRef idx="minor">
              <a:schemeClr val="lt1"/>
            </a:fontRef>
          </p:style>
        </p:sp>
        <p:sp>
          <p:nvSpPr>
            <p:cNvPr id="36" name="Oval 35">
              <a:extLst>
                <a:ext uri="{FF2B5EF4-FFF2-40B4-BE49-F238E27FC236}">
                  <a16:creationId xmlns:a16="http://schemas.microsoft.com/office/drawing/2014/main" id="{C0524FA0-2292-326E-B2E8-7A6AA26A1D80}"/>
                </a:ext>
              </a:extLst>
            </p:cNvPr>
            <p:cNvSpPr/>
            <p:nvPr/>
          </p:nvSpPr>
          <p:spPr>
            <a:xfrm>
              <a:off x="4593142" y="583400"/>
              <a:ext cx="159631" cy="159631"/>
            </a:xfrm>
            <a:prstGeom prst="ellipse">
              <a:avLst/>
            </a:prstGeom>
          </p:spPr>
          <p:style>
            <a:lnRef idx="1">
              <a:schemeClr val="accent4">
                <a:hueOff val="0"/>
                <a:satOff val="0"/>
                <a:lumOff val="0"/>
                <a:alphaOff val="0"/>
              </a:schemeClr>
            </a:lnRef>
            <a:fillRef idx="3">
              <a:schemeClr val="accent4">
                <a:hueOff val="0"/>
                <a:satOff val="0"/>
                <a:lumOff val="0"/>
                <a:alphaOff val="0"/>
              </a:schemeClr>
            </a:fillRef>
            <a:effectRef idx="3">
              <a:schemeClr val="accent4">
                <a:hueOff val="0"/>
                <a:satOff val="0"/>
                <a:lumOff val="0"/>
                <a:alphaOff val="0"/>
              </a:schemeClr>
            </a:effectRef>
            <a:fontRef idx="minor">
              <a:schemeClr val="lt1"/>
            </a:fontRef>
          </p:style>
        </p:sp>
        <p:sp>
          <p:nvSpPr>
            <p:cNvPr id="37" name="Oval 36">
              <a:extLst>
                <a:ext uri="{FF2B5EF4-FFF2-40B4-BE49-F238E27FC236}">
                  <a16:creationId xmlns:a16="http://schemas.microsoft.com/office/drawing/2014/main" id="{F09F2A90-FBCC-9B3E-6752-0E2E479848ED}"/>
                </a:ext>
              </a:extLst>
            </p:cNvPr>
            <p:cNvSpPr/>
            <p:nvPr/>
          </p:nvSpPr>
          <p:spPr>
            <a:xfrm>
              <a:off x="4814852" y="724169"/>
              <a:ext cx="159631" cy="159631"/>
            </a:xfrm>
            <a:prstGeom prst="ellipse">
              <a:avLst/>
            </a:prstGeom>
          </p:spPr>
          <p:style>
            <a:lnRef idx="1">
              <a:schemeClr val="accent5">
                <a:hueOff val="0"/>
                <a:satOff val="0"/>
                <a:lumOff val="0"/>
                <a:alphaOff val="0"/>
              </a:schemeClr>
            </a:lnRef>
            <a:fillRef idx="3">
              <a:schemeClr val="accent5">
                <a:hueOff val="0"/>
                <a:satOff val="0"/>
                <a:lumOff val="0"/>
                <a:alphaOff val="0"/>
              </a:schemeClr>
            </a:fillRef>
            <a:effectRef idx="3">
              <a:schemeClr val="accent5">
                <a:hueOff val="0"/>
                <a:satOff val="0"/>
                <a:lumOff val="0"/>
                <a:alphaOff val="0"/>
              </a:schemeClr>
            </a:effectRef>
            <a:fontRef idx="minor">
              <a:schemeClr val="lt1"/>
            </a:fontRef>
          </p:style>
        </p:sp>
        <p:sp>
          <p:nvSpPr>
            <p:cNvPr id="38" name="Oval 37">
              <a:extLst>
                <a:ext uri="{FF2B5EF4-FFF2-40B4-BE49-F238E27FC236}">
                  <a16:creationId xmlns:a16="http://schemas.microsoft.com/office/drawing/2014/main" id="{33E72847-A3E0-2995-900B-E62436B6BDD6}"/>
                </a:ext>
              </a:extLst>
            </p:cNvPr>
            <p:cNvSpPr/>
            <p:nvPr/>
          </p:nvSpPr>
          <p:spPr>
            <a:xfrm>
              <a:off x="5036563" y="864937"/>
              <a:ext cx="159631" cy="159631"/>
            </a:xfrm>
            <a:prstGeom prst="ellipse">
              <a:avLst/>
            </a:prstGeom>
          </p:spPr>
          <p:style>
            <a:lnRef idx="1">
              <a:schemeClr val="accent6">
                <a:hueOff val="0"/>
                <a:satOff val="0"/>
                <a:lumOff val="0"/>
                <a:alphaOff val="0"/>
              </a:schemeClr>
            </a:lnRef>
            <a:fillRef idx="3">
              <a:schemeClr val="accent6">
                <a:hueOff val="0"/>
                <a:satOff val="0"/>
                <a:lumOff val="0"/>
                <a:alphaOff val="0"/>
              </a:schemeClr>
            </a:fillRef>
            <a:effectRef idx="3">
              <a:schemeClr val="accent6">
                <a:hueOff val="0"/>
                <a:satOff val="0"/>
                <a:lumOff val="0"/>
                <a:alphaOff val="0"/>
              </a:schemeClr>
            </a:effectRef>
            <a:fontRef idx="minor">
              <a:schemeClr val="lt1"/>
            </a:fontRef>
          </p:style>
        </p:sp>
        <p:sp>
          <p:nvSpPr>
            <p:cNvPr id="39" name="Oval 38">
              <a:extLst>
                <a:ext uri="{FF2B5EF4-FFF2-40B4-BE49-F238E27FC236}">
                  <a16:creationId xmlns:a16="http://schemas.microsoft.com/office/drawing/2014/main" id="{ED07F96A-414B-F1DE-5C78-ACFE9564D010}"/>
                </a:ext>
              </a:extLst>
            </p:cNvPr>
            <p:cNvSpPr/>
            <p:nvPr/>
          </p:nvSpPr>
          <p:spPr>
            <a:xfrm>
              <a:off x="4593142" y="880140"/>
              <a:ext cx="159631" cy="159631"/>
            </a:xfrm>
            <a:prstGeom prst="ellipse">
              <a:avLst/>
            </a:prstGeom>
          </p:spPr>
          <p:style>
            <a:lnRef idx="1">
              <a:schemeClr val="accent2">
                <a:hueOff val="0"/>
                <a:satOff val="0"/>
                <a:lumOff val="0"/>
                <a:alphaOff val="0"/>
              </a:schemeClr>
            </a:lnRef>
            <a:fillRef idx="3">
              <a:schemeClr val="accent2">
                <a:hueOff val="0"/>
                <a:satOff val="0"/>
                <a:lumOff val="0"/>
                <a:alphaOff val="0"/>
              </a:schemeClr>
            </a:fillRef>
            <a:effectRef idx="3">
              <a:schemeClr val="accent2">
                <a:hueOff val="0"/>
                <a:satOff val="0"/>
                <a:lumOff val="0"/>
                <a:alphaOff val="0"/>
              </a:schemeClr>
            </a:effectRef>
            <a:fontRef idx="minor">
              <a:schemeClr val="lt1"/>
            </a:fontRef>
          </p:style>
        </p:sp>
        <p:sp>
          <p:nvSpPr>
            <p:cNvPr id="40" name="Oval 39">
              <a:extLst>
                <a:ext uri="{FF2B5EF4-FFF2-40B4-BE49-F238E27FC236}">
                  <a16:creationId xmlns:a16="http://schemas.microsoft.com/office/drawing/2014/main" id="{77B4273A-6D39-01E3-785B-1DEC83FE91D3}"/>
                </a:ext>
              </a:extLst>
            </p:cNvPr>
            <p:cNvSpPr/>
            <p:nvPr/>
          </p:nvSpPr>
          <p:spPr>
            <a:xfrm>
              <a:off x="4593142" y="1177443"/>
              <a:ext cx="159631" cy="159631"/>
            </a:xfrm>
            <a:prstGeom prst="ellipse">
              <a:avLst/>
            </a:prstGeom>
          </p:spPr>
          <p:style>
            <a:lnRef idx="1">
              <a:schemeClr val="accent3">
                <a:hueOff val="0"/>
                <a:satOff val="0"/>
                <a:lumOff val="0"/>
                <a:alphaOff val="0"/>
              </a:schemeClr>
            </a:lnRef>
            <a:fillRef idx="3">
              <a:schemeClr val="accent3">
                <a:hueOff val="0"/>
                <a:satOff val="0"/>
                <a:lumOff val="0"/>
                <a:alphaOff val="0"/>
              </a:schemeClr>
            </a:fillRef>
            <a:effectRef idx="3">
              <a:schemeClr val="accent3">
                <a:hueOff val="0"/>
                <a:satOff val="0"/>
                <a:lumOff val="0"/>
                <a:alphaOff val="0"/>
              </a:schemeClr>
            </a:effectRef>
            <a:fontRef idx="minor">
              <a:schemeClr val="lt1"/>
            </a:fontRef>
          </p:style>
        </p:sp>
        <p:sp>
          <p:nvSpPr>
            <p:cNvPr id="41" name="Freeform: Shape 40">
              <a:extLst>
                <a:ext uri="{FF2B5EF4-FFF2-40B4-BE49-F238E27FC236}">
                  <a16:creationId xmlns:a16="http://schemas.microsoft.com/office/drawing/2014/main" id="{55BAC5A3-70D8-B059-2D91-CA0A72FA711F}"/>
                </a:ext>
              </a:extLst>
            </p:cNvPr>
            <p:cNvSpPr/>
            <p:nvPr/>
          </p:nvSpPr>
          <p:spPr>
            <a:xfrm>
              <a:off x="1521714" y="5380650"/>
              <a:ext cx="3439959" cy="922315"/>
            </a:xfrm>
            <a:custGeom>
              <a:avLst/>
              <a:gdLst>
                <a:gd name="connsiteX0" fmla="*/ 0 w 3439959"/>
                <a:gd name="connsiteY0" fmla="*/ 153722 h 922315"/>
                <a:gd name="connsiteX1" fmla="*/ 153722 w 3439959"/>
                <a:gd name="connsiteY1" fmla="*/ 0 h 922315"/>
                <a:gd name="connsiteX2" fmla="*/ 3286237 w 3439959"/>
                <a:gd name="connsiteY2" fmla="*/ 0 h 922315"/>
                <a:gd name="connsiteX3" fmla="*/ 3439959 w 3439959"/>
                <a:gd name="connsiteY3" fmla="*/ 153722 h 922315"/>
                <a:gd name="connsiteX4" fmla="*/ 3439959 w 3439959"/>
                <a:gd name="connsiteY4" fmla="*/ 768593 h 922315"/>
                <a:gd name="connsiteX5" fmla="*/ 3286237 w 3439959"/>
                <a:gd name="connsiteY5" fmla="*/ 922315 h 922315"/>
                <a:gd name="connsiteX6" fmla="*/ 153722 w 3439959"/>
                <a:gd name="connsiteY6" fmla="*/ 922315 h 922315"/>
                <a:gd name="connsiteX7" fmla="*/ 0 w 3439959"/>
                <a:gd name="connsiteY7" fmla="*/ 768593 h 922315"/>
                <a:gd name="connsiteX8" fmla="*/ 0 w 3439959"/>
                <a:gd name="connsiteY8" fmla="*/ 153722 h 922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39959" h="922315">
                  <a:moveTo>
                    <a:pt x="0" y="153722"/>
                  </a:moveTo>
                  <a:cubicBezTo>
                    <a:pt x="0" y="68824"/>
                    <a:pt x="68824" y="0"/>
                    <a:pt x="153722" y="0"/>
                  </a:cubicBezTo>
                  <a:lnTo>
                    <a:pt x="3286237" y="0"/>
                  </a:lnTo>
                  <a:cubicBezTo>
                    <a:pt x="3371135" y="0"/>
                    <a:pt x="3439959" y="68824"/>
                    <a:pt x="3439959" y="153722"/>
                  </a:cubicBezTo>
                  <a:lnTo>
                    <a:pt x="3439959" y="768593"/>
                  </a:lnTo>
                  <a:cubicBezTo>
                    <a:pt x="3439959" y="853491"/>
                    <a:pt x="3371135" y="922315"/>
                    <a:pt x="3286237" y="922315"/>
                  </a:cubicBezTo>
                  <a:lnTo>
                    <a:pt x="153722" y="922315"/>
                  </a:lnTo>
                  <a:cubicBezTo>
                    <a:pt x="68824" y="922315"/>
                    <a:pt x="0" y="853491"/>
                    <a:pt x="0" y="768593"/>
                  </a:cubicBezTo>
                  <a:lnTo>
                    <a:pt x="0" y="153722"/>
                  </a:lnTo>
                  <a:close/>
                </a:path>
              </a:pathLst>
            </a:custGeom>
          </p:spPr>
          <p:style>
            <a:lnRef idx="0">
              <a:schemeClr val="lt1">
                <a:hueOff val="0"/>
                <a:satOff val="0"/>
                <a:lumOff val="0"/>
                <a:alphaOff val="0"/>
              </a:schemeClr>
            </a:lnRef>
            <a:fillRef idx="3">
              <a:schemeClr val="accent2">
                <a:hueOff val="0"/>
                <a:satOff val="0"/>
                <a:lumOff val="0"/>
                <a:alphaOff val="0"/>
              </a:schemeClr>
            </a:fillRef>
            <a:effectRef idx="3">
              <a:schemeClr val="accent2">
                <a:hueOff val="0"/>
                <a:satOff val="0"/>
                <a:lumOff val="0"/>
                <a:alphaOff val="0"/>
              </a:schemeClr>
            </a:effectRef>
            <a:fontRef idx="minor">
              <a:schemeClr val="lt1"/>
            </a:fontRef>
          </p:style>
          <p:txBody>
            <a:bodyPr spcFirstLastPara="0" vert="horz" wrap="square" lIns="773149" tIns="189804" rIns="189804" bIns="189804" numCol="1" spcCol="1270" anchor="ctr" anchorCtr="0">
              <a:noAutofit/>
            </a:bodyPr>
            <a:lstStyle/>
            <a:p>
              <a:pPr marL="0" lvl="0" indent="0" algn="l" defTabSz="1689100">
                <a:lnSpc>
                  <a:spcPct val="90000"/>
                </a:lnSpc>
                <a:spcBef>
                  <a:spcPct val="0"/>
                </a:spcBef>
                <a:spcAft>
                  <a:spcPct val="35000"/>
                </a:spcAft>
                <a:buNone/>
              </a:pPr>
              <a:r>
                <a:rPr lang="en-US" sz="3800" kern="1200"/>
                <a:t>Public</a:t>
              </a:r>
              <a:endParaRPr lang="en-IN" sz="3800" kern="1200"/>
            </a:p>
          </p:txBody>
        </p:sp>
        <p:sp>
          <p:nvSpPr>
            <p:cNvPr id="42" name="Freeform: Shape 41">
              <a:extLst>
                <a:ext uri="{FF2B5EF4-FFF2-40B4-BE49-F238E27FC236}">
                  <a16:creationId xmlns:a16="http://schemas.microsoft.com/office/drawing/2014/main" id="{9D150CB0-543D-E078-3F04-C5BCB4DE1F43}"/>
                </a:ext>
              </a:extLst>
            </p:cNvPr>
            <p:cNvSpPr/>
            <p:nvPr/>
          </p:nvSpPr>
          <p:spPr>
            <a:xfrm>
              <a:off x="4961673" y="5105307"/>
              <a:ext cx="5279239" cy="1396523"/>
            </a:xfrm>
            <a:custGeom>
              <a:avLst/>
              <a:gdLst>
                <a:gd name="connsiteX0" fmla="*/ 0 w 5279239"/>
                <a:gd name="connsiteY0" fmla="*/ 0 h 1396523"/>
                <a:gd name="connsiteX1" fmla="*/ 5279239 w 5279239"/>
                <a:gd name="connsiteY1" fmla="*/ 0 h 1396523"/>
                <a:gd name="connsiteX2" fmla="*/ 5279239 w 5279239"/>
                <a:gd name="connsiteY2" fmla="*/ 1396523 h 1396523"/>
                <a:gd name="connsiteX3" fmla="*/ 0 w 5279239"/>
                <a:gd name="connsiteY3" fmla="*/ 1396523 h 1396523"/>
                <a:gd name="connsiteX4" fmla="*/ 0 w 5279239"/>
                <a:gd name="connsiteY4" fmla="*/ 0 h 13965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9239" h="1396523">
                  <a:moveTo>
                    <a:pt x="0" y="0"/>
                  </a:moveTo>
                  <a:lnTo>
                    <a:pt x="5279239" y="0"/>
                  </a:lnTo>
                  <a:lnTo>
                    <a:pt x="5279239" y="1396523"/>
                  </a:lnTo>
                  <a:lnTo>
                    <a:pt x="0" y="1396523"/>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13792" tIns="40640" rIns="40640" bIns="40640" numCol="1" spcCol="1270" anchor="ctr" anchorCtr="0">
              <a:noAutofit/>
            </a:bodyPr>
            <a:lstStyle/>
            <a:p>
              <a:pPr marL="285750" lvl="0" indent="-285750" algn="l" defTabSz="711200">
                <a:lnSpc>
                  <a:spcPct val="90000"/>
                </a:lnSpc>
                <a:spcBef>
                  <a:spcPct val="0"/>
                </a:spcBef>
                <a:spcAft>
                  <a:spcPct val="35000"/>
                </a:spcAft>
                <a:buFont typeface="Arial" panose="020B0604020202020204" pitchFamily="34" charset="0"/>
                <a:buChar char="•"/>
              </a:pPr>
              <a:r>
                <a:rPr lang="en-US" sz="1600" kern="1200">
                  <a:ea typeface="+mn-lt"/>
                  <a:cs typeface="+mn-lt"/>
                </a:rPr>
                <a:t>Provides free or subsidized services, focusing on maternal health, immunization, and infectious diseases. Covers ~30% of healthcare demand.</a:t>
              </a:r>
            </a:p>
            <a:p>
              <a:pPr marL="285750" lvl="0" indent="-285750" algn="l" defTabSz="711200">
                <a:lnSpc>
                  <a:spcPct val="90000"/>
                </a:lnSpc>
                <a:spcBef>
                  <a:spcPct val="0"/>
                </a:spcBef>
                <a:spcAft>
                  <a:spcPct val="35000"/>
                </a:spcAft>
                <a:buFont typeface="Arial" panose="020B0604020202020204" pitchFamily="34" charset="0"/>
                <a:buChar char="•"/>
              </a:pPr>
              <a:r>
                <a:rPr lang="en-IN" sz="1600"/>
                <a:t>Both curative and preventive</a:t>
              </a:r>
              <a:endParaRPr lang="en-IN" sz="1600" kern="1200"/>
            </a:p>
          </p:txBody>
        </p:sp>
        <p:sp>
          <p:nvSpPr>
            <p:cNvPr id="43" name="Oval 42">
              <a:extLst>
                <a:ext uri="{FF2B5EF4-FFF2-40B4-BE49-F238E27FC236}">
                  <a16:creationId xmlns:a16="http://schemas.microsoft.com/office/drawing/2014/main" id="{4276F06A-E002-91F6-D46C-48DE583E01BC}"/>
                </a:ext>
              </a:extLst>
            </p:cNvPr>
            <p:cNvSpPr/>
            <p:nvPr/>
          </p:nvSpPr>
          <p:spPr>
            <a:xfrm>
              <a:off x="567866" y="4451015"/>
              <a:ext cx="1594344" cy="1594625"/>
            </a:xfrm>
            <a:prstGeom prst="ellipse">
              <a:avLst/>
            </a:prstGeom>
            <a:blipFill>
              <a:blip r:embed="rId3">
                <a:extLst>
                  <a:ext uri="{28A0092B-C50C-407E-A947-70E740481C1C}">
                    <a14:useLocalDpi xmlns:a14="http://schemas.microsoft.com/office/drawing/2010/main" val="0"/>
                  </a:ext>
                </a:extLst>
              </a:blip>
              <a:srcRect/>
              <a:stretch>
                <a:fillRect l="-18000" r="-18000"/>
              </a:stretch>
            </a:blipFill>
          </p:spPr>
          <p:style>
            <a:lnRef idx="0">
              <a:schemeClr val="lt1">
                <a:hueOff val="0"/>
                <a:satOff val="0"/>
                <a:lumOff val="0"/>
                <a:alphaOff val="0"/>
              </a:schemeClr>
            </a:lnRef>
            <a:fillRef idx="1">
              <a:scrgbClr r="0" g="0" b="0"/>
            </a:fillRef>
            <a:effectRef idx="3">
              <a:schemeClr val="accent2">
                <a:tint val="50000"/>
                <a:hueOff val="0"/>
                <a:satOff val="0"/>
                <a:lumOff val="0"/>
                <a:alphaOff val="0"/>
              </a:schemeClr>
            </a:effectRef>
            <a:fontRef idx="minor">
              <a:schemeClr val="lt1">
                <a:hueOff val="0"/>
                <a:satOff val="0"/>
                <a:lumOff val="0"/>
                <a:alphaOff val="0"/>
              </a:schemeClr>
            </a:fontRef>
          </p:style>
        </p:sp>
        <p:sp>
          <p:nvSpPr>
            <p:cNvPr id="44" name="Freeform: Shape 43">
              <a:extLst>
                <a:ext uri="{FF2B5EF4-FFF2-40B4-BE49-F238E27FC236}">
                  <a16:creationId xmlns:a16="http://schemas.microsoft.com/office/drawing/2014/main" id="{BB7736A8-3D11-5165-C8D7-6562AB2DB8D5}"/>
                </a:ext>
              </a:extLst>
            </p:cNvPr>
            <p:cNvSpPr/>
            <p:nvPr/>
          </p:nvSpPr>
          <p:spPr>
            <a:xfrm>
              <a:off x="3733891" y="4182992"/>
              <a:ext cx="3439959" cy="922315"/>
            </a:xfrm>
            <a:custGeom>
              <a:avLst/>
              <a:gdLst>
                <a:gd name="connsiteX0" fmla="*/ 0 w 3439959"/>
                <a:gd name="connsiteY0" fmla="*/ 153722 h 922315"/>
                <a:gd name="connsiteX1" fmla="*/ 153722 w 3439959"/>
                <a:gd name="connsiteY1" fmla="*/ 0 h 922315"/>
                <a:gd name="connsiteX2" fmla="*/ 3286237 w 3439959"/>
                <a:gd name="connsiteY2" fmla="*/ 0 h 922315"/>
                <a:gd name="connsiteX3" fmla="*/ 3439959 w 3439959"/>
                <a:gd name="connsiteY3" fmla="*/ 153722 h 922315"/>
                <a:gd name="connsiteX4" fmla="*/ 3439959 w 3439959"/>
                <a:gd name="connsiteY4" fmla="*/ 768593 h 922315"/>
                <a:gd name="connsiteX5" fmla="*/ 3286237 w 3439959"/>
                <a:gd name="connsiteY5" fmla="*/ 922315 h 922315"/>
                <a:gd name="connsiteX6" fmla="*/ 153722 w 3439959"/>
                <a:gd name="connsiteY6" fmla="*/ 922315 h 922315"/>
                <a:gd name="connsiteX7" fmla="*/ 0 w 3439959"/>
                <a:gd name="connsiteY7" fmla="*/ 768593 h 922315"/>
                <a:gd name="connsiteX8" fmla="*/ 0 w 3439959"/>
                <a:gd name="connsiteY8" fmla="*/ 153722 h 922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39959" h="922315">
                  <a:moveTo>
                    <a:pt x="0" y="153722"/>
                  </a:moveTo>
                  <a:cubicBezTo>
                    <a:pt x="0" y="68824"/>
                    <a:pt x="68824" y="0"/>
                    <a:pt x="153722" y="0"/>
                  </a:cubicBezTo>
                  <a:lnTo>
                    <a:pt x="3286237" y="0"/>
                  </a:lnTo>
                  <a:cubicBezTo>
                    <a:pt x="3371135" y="0"/>
                    <a:pt x="3439959" y="68824"/>
                    <a:pt x="3439959" y="153722"/>
                  </a:cubicBezTo>
                  <a:lnTo>
                    <a:pt x="3439959" y="768593"/>
                  </a:lnTo>
                  <a:cubicBezTo>
                    <a:pt x="3439959" y="853491"/>
                    <a:pt x="3371135" y="922315"/>
                    <a:pt x="3286237" y="922315"/>
                  </a:cubicBezTo>
                  <a:lnTo>
                    <a:pt x="153722" y="922315"/>
                  </a:lnTo>
                  <a:cubicBezTo>
                    <a:pt x="68824" y="922315"/>
                    <a:pt x="0" y="853491"/>
                    <a:pt x="0" y="768593"/>
                  </a:cubicBezTo>
                  <a:lnTo>
                    <a:pt x="0" y="153722"/>
                  </a:lnTo>
                  <a:close/>
                </a:path>
              </a:pathLst>
            </a:custGeom>
          </p:spPr>
          <p:style>
            <a:lnRef idx="0">
              <a:schemeClr val="lt1">
                <a:hueOff val="0"/>
                <a:satOff val="0"/>
                <a:lumOff val="0"/>
                <a:alphaOff val="0"/>
              </a:schemeClr>
            </a:lnRef>
            <a:fillRef idx="3">
              <a:schemeClr val="accent3">
                <a:hueOff val="0"/>
                <a:satOff val="0"/>
                <a:lumOff val="0"/>
                <a:alphaOff val="0"/>
              </a:schemeClr>
            </a:fillRef>
            <a:effectRef idx="3">
              <a:schemeClr val="accent3">
                <a:hueOff val="0"/>
                <a:satOff val="0"/>
                <a:lumOff val="0"/>
                <a:alphaOff val="0"/>
              </a:schemeClr>
            </a:effectRef>
            <a:fontRef idx="minor">
              <a:schemeClr val="lt1"/>
            </a:fontRef>
          </p:style>
          <p:txBody>
            <a:bodyPr spcFirstLastPara="0" vert="horz" wrap="square" lIns="773149" tIns="189804" rIns="189804" bIns="189804" numCol="1" spcCol="1270" anchor="ctr" anchorCtr="0">
              <a:noAutofit/>
            </a:bodyPr>
            <a:lstStyle/>
            <a:p>
              <a:pPr marL="0" lvl="0" indent="0" algn="l" defTabSz="1689100">
                <a:lnSpc>
                  <a:spcPct val="90000"/>
                </a:lnSpc>
                <a:spcBef>
                  <a:spcPct val="0"/>
                </a:spcBef>
                <a:spcAft>
                  <a:spcPct val="35000"/>
                </a:spcAft>
                <a:buNone/>
              </a:pPr>
              <a:r>
                <a:rPr lang="en-US" sz="3800" kern="1200"/>
                <a:t>Private</a:t>
              </a:r>
              <a:endParaRPr lang="en-IN" sz="3800" kern="1200"/>
            </a:p>
          </p:txBody>
        </p:sp>
        <p:sp>
          <p:nvSpPr>
            <p:cNvPr id="45" name="Freeform: Shape 44">
              <a:extLst>
                <a:ext uri="{FF2B5EF4-FFF2-40B4-BE49-F238E27FC236}">
                  <a16:creationId xmlns:a16="http://schemas.microsoft.com/office/drawing/2014/main" id="{D0D98047-D1C7-DA92-3733-E925F28BD53D}"/>
                </a:ext>
              </a:extLst>
            </p:cNvPr>
            <p:cNvSpPr/>
            <p:nvPr/>
          </p:nvSpPr>
          <p:spPr>
            <a:xfrm>
              <a:off x="7242745" y="3774385"/>
              <a:ext cx="3808711" cy="1473942"/>
            </a:xfrm>
            <a:custGeom>
              <a:avLst/>
              <a:gdLst>
                <a:gd name="connsiteX0" fmla="*/ 0 w 3808711"/>
                <a:gd name="connsiteY0" fmla="*/ 0 h 1473942"/>
                <a:gd name="connsiteX1" fmla="*/ 3808711 w 3808711"/>
                <a:gd name="connsiteY1" fmla="*/ 0 h 1473942"/>
                <a:gd name="connsiteX2" fmla="*/ 3808711 w 3808711"/>
                <a:gd name="connsiteY2" fmla="*/ 1473942 h 1473942"/>
                <a:gd name="connsiteX3" fmla="*/ 0 w 3808711"/>
                <a:gd name="connsiteY3" fmla="*/ 1473942 h 1473942"/>
                <a:gd name="connsiteX4" fmla="*/ 0 w 3808711"/>
                <a:gd name="connsiteY4" fmla="*/ 0 h 14739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8711" h="1473942">
                  <a:moveTo>
                    <a:pt x="0" y="0"/>
                  </a:moveTo>
                  <a:lnTo>
                    <a:pt x="3808711" y="0"/>
                  </a:lnTo>
                  <a:lnTo>
                    <a:pt x="3808711" y="1473942"/>
                  </a:lnTo>
                  <a:lnTo>
                    <a:pt x="0" y="1473942"/>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13792" tIns="40640" rIns="40640" bIns="40640" numCol="1" spcCol="1270" anchor="ctr" anchorCtr="0">
              <a:noAutofit/>
            </a:bodyPr>
            <a:lstStyle/>
            <a:p>
              <a:pPr marL="285750" lvl="0" indent="-285750" algn="l" defTabSz="711200">
                <a:lnSpc>
                  <a:spcPct val="90000"/>
                </a:lnSpc>
                <a:spcBef>
                  <a:spcPct val="0"/>
                </a:spcBef>
                <a:spcAft>
                  <a:spcPct val="35000"/>
                </a:spcAft>
                <a:buFont typeface="Arial" panose="020B0604020202020204" pitchFamily="34" charset="0"/>
                <a:buChar char="•"/>
              </a:pPr>
              <a:r>
                <a:rPr lang="en-US" sz="1600" kern="1200">
                  <a:ea typeface="+mn-lt"/>
                  <a:cs typeface="+mn-lt"/>
                </a:rPr>
                <a:t>Dominates urban areas, accounting for ~70% of outpatient care. Includes clinics, diagnostic centers, and hospitals.</a:t>
              </a:r>
            </a:p>
            <a:p>
              <a:pPr marL="285750" lvl="0" indent="-285750" algn="l" defTabSz="711200">
                <a:lnSpc>
                  <a:spcPct val="90000"/>
                </a:lnSpc>
                <a:spcBef>
                  <a:spcPct val="0"/>
                </a:spcBef>
                <a:spcAft>
                  <a:spcPct val="35000"/>
                </a:spcAft>
                <a:buFont typeface="Arial" panose="020B0604020202020204" pitchFamily="34" charset="0"/>
                <a:buChar char="•"/>
              </a:pPr>
              <a:r>
                <a:rPr lang="en-IN" sz="1600"/>
                <a:t>Curative care</a:t>
              </a:r>
              <a:endParaRPr lang="en-IN" sz="1600" kern="1200"/>
            </a:p>
          </p:txBody>
        </p:sp>
        <p:sp>
          <p:nvSpPr>
            <p:cNvPr id="46" name="Oval 45">
              <a:extLst>
                <a:ext uri="{FF2B5EF4-FFF2-40B4-BE49-F238E27FC236}">
                  <a16:creationId xmlns:a16="http://schemas.microsoft.com/office/drawing/2014/main" id="{A7659731-39D4-7CD7-FFA0-21AE430EB57C}"/>
                </a:ext>
              </a:extLst>
            </p:cNvPr>
            <p:cNvSpPr/>
            <p:nvPr/>
          </p:nvSpPr>
          <p:spPr>
            <a:xfrm>
              <a:off x="2780043" y="3253357"/>
              <a:ext cx="1594344" cy="1594625"/>
            </a:xfrm>
            <a:prstGeom prst="ellipse">
              <a:avLst/>
            </a:prstGeom>
            <a:blipFill>
              <a:blip r:embed="rId4">
                <a:extLst>
                  <a:ext uri="{28A0092B-C50C-407E-A947-70E740481C1C}">
                    <a14:useLocalDpi xmlns:a14="http://schemas.microsoft.com/office/drawing/2010/main" val="0"/>
                  </a:ext>
                </a:extLst>
              </a:blip>
              <a:srcRect/>
              <a:stretch>
                <a:fillRect l="-25000" r="-25000"/>
              </a:stretch>
            </a:blipFill>
          </p:spPr>
          <p:style>
            <a:lnRef idx="0">
              <a:schemeClr val="lt1">
                <a:hueOff val="0"/>
                <a:satOff val="0"/>
                <a:lumOff val="0"/>
                <a:alphaOff val="0"/>
              </a:schemeClr>
            </a:lnRef>
            <a:fillRef idx="1">
              <a:scrgbClr r="0" g="0" b="0"/>
            </a:fillRef>
            <a:effectRef idx="3">
              <a:schemeClr val="accent3">
                <a:tint val="50000"/>
                <a:hueOff val="0"/>
                <a:satOff val="0"/>
                <a:lumOff val="0"/>
                <a:alphaOff val="0"/>
              </a:schemeClr>
            </a:effectRef>
            <a:fontRef idx="minor">
              <a:schemeClr val="lt1">
                <a:hueOff val="0"/>
                <a:satOff val="0"/>
                <a:lumOff val="0"/>
                <a:alphaOff val="0"/>
              </a:schemeClr>
            </a:fontRef>
          </p:style>
        </p:sp>
        <p:sp>
          <p:nvSpPr>
            <p:cNvPr id="47" name="Freeform: Shape 46">
              <a:extLst>
                <a:ext uri="{FF2B5EF4-FFF2-40B4-BE49-F238E27FC236}">
                  <a16:creationId xmlns:a16="http://schemas.microsoft.com/office/drawing/2014/main" id="{9A01490B-7C72-09EC-DAFF-F4C56E749522}"/>
                </a:ext>
              </a:extLst>
            </p:cNvPr>
            <p:cNvSpPr/>
            <p:nvPr/>
          </p:nvSpPr>
          <p:spPr>
            <a:xfrm>
              <a:off x="4749817" y="2366515"/>
              <a:ext cx="3439959" cy="922315"/>
            </a:xfrm>
            <a:custGeom>
              <a:avLst/>
              <a:gdLst>
                <a:gd name="connsiteX0" fmla="*/ 0 w 3439959"/>
                <a:gd name="connsiteY0" fmla="*/ 153722 h 922315"/>
                <a:gd name="connsiteX1" fmla="*/ 153722 w 3439959"/>
                <a:gd name="connsiteY1" fmla="*/ 0 h 922315"/>
                <a:gd name="connsiteX2" fmla="*/ 3286237 w 3439959"/>
                <a:gd name="connsiteY2" fmla="*/ 0 h 922315"/>
                <a:gd name="connsiteX3" fmla="*/ 3439959 w 3439959"/>
                <a:gd name="connsiteY3" fmla="*/ 153722 h 922315"/>
                <a:gd name="connsiteX4" fmla="*/ 3439959 w 3439959"/>
                <a:gd name="connsiteY4" fmla="*/ 768593 h 922315"/>
                <a:gd name="connsiteX5" fmla="*/ 3286237 w 3439959"/>
                <a:gd name="connsiteY5" fmla="*/ 922315 h 922315"/>
                <a:gd name="connsiteX6" fmla="*/ 153722 w 3439959"/>
                <a:gd name="connsiteY6" fmla="*/ 922315 h 922315"/>
                <a:gd name="connsiteX7" fmla="*/ 0 w 3439959"/>
                <a:gd name="connsiteY7" fmla="*/ 768593 h 922315"/>
                <a:gd name="connsiteX8" fmla="*/ 0 w 3439959"/>
                <a:gd name="connsiteY8" fmla="*/ 153722 h 922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39959" h="922315">
                  <a:moveTo>
                    <a:pt x="0" y="153722"/>
                  </a:moveTo>
                  <a:cubicBezTo>
                    <a:pt x="0" y="68824"/>
                    <a:pt x="68824" y="0"/>
                    <a:pt x="153722" y="0"/>
                  </a:cubicBezTo>
                  <a:lnTo>
                    <a:pt x="3286237" y="0"/>
                  </a:lnTo>
                  <a:cubicBezTo>
                    <a:pt x="3371135" y="0"/>
                    <a:pt x="3439959" y="68824"/>
                    <a:pt x="3439959" y="153722"/>
                  </a:cubicBezTo>
                  <a:lnTo>
                    <a:pt x="3439959" y="768593"/>
                  </a:lnTo>
                  <a:cubicBezTo>
                    <a:pt x="3439959" y="853491"/>
                    <a:pt x="3371135" y="922315"/>
                    <a:pt x="3286237" y="922315"/>
                  </a:cubicBezTo>
                  <a:lnTo>
                    <a:pt x="153722" y="922315"/>
                  </a:lnTo>
                  <a:cubicBezTo>
                    <a:pt x="68824" y="922315"/>
                    <a:pt x="0" y="853491"/>
                    <a:pt x="0" y="768593"/>
                  </a:cubicBezTo>
                  <a:lnTo>
                    <a:pt x="0" y="153722"/>
                  </a:lnTo>
                  <a:close/>
                </a:path>
              </a:pathLst>
            </a:custGeom>
          </p:spPr>
          <p:style>
            <a:lnRef idx="0">
              <a:schemeClr val="lt1">
                <a:hueOff val="0"/>
                <a:satOff val="0"/>
                <a:lumOff val="0"/>
                <a:alphaOff val="0"/>
              </a:schemeClr>
            </a:lnRef>
            <a:fillRef idx="3">
              <a:schemeClr val="accent4">
                <a:hueOff val="0"/>
                <a:satOff val="0"/>
                <a:lumOff val="0"/>
                <a:alphaOff val="0"/>
              </a:schemeClr>
            </a:fillRef>
            <a:effectRef idx="3">
              <a:schemeClr val="accent4">
                <a:hueOff val="0"/>
                <a:satOff val="0"/>
                <a:lumOff val="0"/>
                <a:alphaOff val="0"/>
              </a:schemeClr>
            </a:effectRef>
            <a:fontRef idx="minor">
              <a:schemeClr val="lt1"/>
            </a:fontRef>
          </p:style>
          <p:txBody>
            <a:bodyPr spcFirstLastPara="0" vert="horz" wrap="square" lIns="773149" tIns="189804" rIns="189804" bIns="189804" numCol="1" spcCol="1270" anchor="ctr" anchorCtr="0">
              <a:noAutofit/>
            </a:bodyPr>
            <a:lstStyle/>
            <a:p>
              <a:pPr marL="0" lvl="0" indent="0" algn="l" defTabSz="1689100">
                <a:lnSpc>
                  <a:spcPct val="90000"/>
                </a:lnSpc>
                <a:spcBef>
                  <a:spcPct val="0"/>
                </a:spcBef>
                <a:spcAft>
                  <a:spcPct val="35000"/>
                </a:spcAft>
                <a:buNone/>
              </a:pPr>
              <a:r>
                <a:rPr lang="en-US" sz="3800" kern="1200"/>
                <a:t>NGO’s</a:t>
              </a:r>
              <a:endParaRPr lang="en-IN" sz="3800" kern="1200"/>
            </a:p>
          </p:txBody>
        </p:sp>
        <p:sp>
          <p:nvSpPr>
            <p:cNvPr id="48" name="Freeform: Shape 47">
              <a:extLst>
                <a:ext uri="{FF2B5EF4-FFF2-40B4-BE49-F238E27FC236}">
                  <a16:creationId xmlns:a16="http://schemas.microsoft.com/office/drawing/2014/main" id="{ED033EF0-1F99-2AE9-5574-52227E8CFDF0}"/>
                </a:ext>
              </a:extLst>
            </p:cNvPr>
            <p:cNvSpPr/>
            <p:nvPr/>
          </p:nvSpPr>
          <p:spPr>
            <a:xfrm>
              <a:off x="8189775" y="1919954"/>
              <a:ext cx="3808711" cy="1811261"/>
            </a:xfrm>
            <a:custGeom>
              <a:avLst/>
              <a:gdLst>
                <a:gd name="connsiteX0" fmla="*/ 0 w 2985140"/>
                <a:gd name="connsiteY0" fmla="*/ 0 h 1811261"/>
                <a:gd name="connsiteX1" fmla="*/ 2985140 w 2985140"/>
                <a:gd name="connsiteY1" fmla="*/ 0 h 1811261"/>
                <a:gd name="connsiteX2" fmla="*/ 2985140 w 2985140"/>
                <a:gd name="connsiteY2" fmla="*/ 1811261 h 1811261"/>
                <a:gd name="connsiteX3" fmla="*/ 0 w 2985140"/>
                <a:gd name="connsiteY3" fmla="*/ 1811261 h 1811261"/>
                <a:gd name="connsiteX4" fmla="*/ 0 w 2985140"/>
                <a:gd name="connsiteY4" fmla="*/ 0 h 18112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5140" h="1811261">
                  <a:moveTo>
                    <a:pt x="0" y="0"/>
                  </a:moveTo>
                  <a:lnTo>
                    <a:pt x="2985140" y="0"/>
                  </a:lnTo>
                  <a:lnTo>
                    <a:pt x="2985140" y="1811261"/>
                  </a:lnTo>
                  <a:lnTo>
                    <a:pt x="0" y="1811261"/>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13792" tIns="40640" rIns="40640" bIns="40640" numCol="1" spcCol="1270" anchor="ctr" anchorCtr="0">
              <a:noAutofit/>
            </a:bodyPr>
            <a:lstStyle/>
            <a:p>
              <a:pPr marL="285750" lvl="0" indent="-285750" algn="l" defTabSz="711200">
                <a:lnSpc>
                  <a:spcPct val="90000"/>
                </a:lnSpc>
                <a:spcBef>
                  <a:spcPct val="0"/>
                </a:spcBef>
                <a:spcAft>
                  <a:spcPct val="35000"/>
                </a:spcAft>
                <a:buFont typeface="Arial" panose="020B0604020202020204" pitchFamily="34" charset="0"/>
                <a:buChar char="•"/>
              </a:pPr>
              <a:r>
                <a:rPr lang="en-US" sz="1600" kern="1200"/>
                <a:t>GoB has contracted some of its services to NGOs which include immunization, nutrition and TB </a:t>
              </a:r>
              <a:r>
                <a:rPr lang="en-IN" sz="1600" kern="1200"/>
                <a:t>control.</a:t>
              </a:r>
            </a:p>
            <a:p>
              <a:pPr marL="285750" lvl="0" indent="-285750" algn="l" defTabSz="711200">
                <a:lnSpc>
                  <a:spcPct val="90000"/>
                </a:lnSpc>
                <a:spcBef>
                  <a:spcPct val="0"/>
                </a:spcBef>
                <a:spcAft>
                  <a:spcPct val="35000"/>
                </a:spcAft>
                <a:buFont typeface="Arial" panose="020B0604020202020204" pitchFamily="34" charset="0"/>
                <a:buChar char="•"/>
              </a:pPr>
              <a:r>
                <a:rPr lang="en-IN" sz="1600"/>
                <a:t>Preventive and basic care</a:t>
              </a:r>
              <a:endParaRPr lang="en-IN" sz="1600" kern="1200"/>
            </a:p>
          </p:txBody>
        </p:sp>
        <p:sp>
          <p:nvSpPr>
            <p:cNvPr id="49" name="Oval 48">
              <a:extLst>
                <a:ext uri="{FF2B5EF4-FFF2-40B4-BE49-F238E27FC236}">
                  <a16:creationId xmlns:a16="http://schemas.microsoft.com/office/drawing/2014/main" id="{1C2D5D8B-3172-36FA-20E0-70BBE4205E4E}"/>
                </a:ext>
              </a:extLst>
            </p:cNvPr>
            <p:cNvSpPr/>
            <p:nvPr/>
          </p:nvSpPr>
          <p:spPr>
            <a:xfrm>
              <a:off x="3795970" y="1436880"/>
              <a:ext cx="1594344" cy="1594625"/>
            </a:xfrm>
            <a:prstGeom prst="ellipse">
              <a:avLst/>
            </a:prstGeom>
            <a:blipFill>
              <a:blip r:embed="rId5"/>
              <a:srcRect/>
              <a:stretch>
                <a:fillRect l="-46000" r="-46000"/>
              </a:stretch>
            </a:blipFill>
          </p:spPr>
          <p:style>
            <a:lnRef idx="0">
              <a:schemeClr val="lt1">
                <a:hueOff val="0"/>
                <a:satOff val="0"/>
                <a:lumOff val="0"/>
                <a:alphaOff val="0"/>
              </a:schemeClr>
            </a:lnRef>
            <a:fillRef idx="1">
              <a:scrgbClr r="0" g="0" b="0"/>
            </a:fillRef>
            <a:effectRef idx="3">
              <a:schemeClr val="accent4">
                <a:tint val="50000"/>
                <a:hueOff val="0"/>
                <a:satOff val="0"/>
                <a:lumOff val="0"/>
                <a:alphaOff val="0"/>
              </a:schemeClr>
            </a:effectRef>
            <a:fontRef idx="minor">
              <a:schemeClr val="lt1">
                <a:hueOff val="0"/>
                <a:satOff val="0"/>
                <a:lumOff val="0"/>
                <a:alphaOff val="0"/>
              </a:schemeClr>
            </a:fontRef>
          </p:style>
        </p:sp>
      </p:grpSp>
      <p:sp>
        <p:nvSpPr>
          <p:cNvPr id="2" name="TextBox 1">
            <a:extLst>
              <a:ext uri="{FF2B5EF4-FFF2-40B4-BE49-F238E27FC236}">
                <a16:creationId xmlns:a16="http://schemas.microsoft.com/office/drawing/2014/main" id="{A3938368-AD4B-B0B7-8426-FD96B9AD29C1}"/>
              </a:ext>
            </a:extLst>
          </p:cNvPr>
          <p:cNvSpPr txBox="1"/>
          <p:nvPr/>
        </p:nvSpPr>
        <p:spPr>
          <a:xfrm>
            <a:off x="5479984" y="260597"/>
            <a:ext cx="3197423" cy="578882"/>
          </a:xfrm>
          <a:prstGeom prst="round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algn="ctr"/>
            <a:r>
              <a:rPr lang="en-US" sz="2800" b="1"/>
              <a:t>Organizations</a:t>
            </a:r>
          </a:p>
        </p:txBody>
      </p:sp>
    </p:spTree>
    <p:extLst>
      <p:ext uri="{BB962C8B-B14F-4D97-AF65-F5344CB8AC3E}">
        <p14:creationId xmlns:p14="http://schemas.microsoft.com/office/powerpoint/2010/main" val="36417575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3EB4202E-82E5-E208-810B-0193E042F960}"/>
              </a:ext>
            </a:extLst>
          </p:cNvPr>
          <p:cNvGraphicFramePr/>
          <p:nvPr>
            <p:extLst>
              <p:ext uri="{D42A27DB-BD31-4B8C-83A1-F6EECF244321}">
                <p14:modId xmlns:p14="http://schemas.microsoft.com/office/powerpoint/2010/main" val="1968460679"/>
              </p:ext>
            </p:extLst>
          </p:nvPr>
        </p:nvGraphicFramePr>
        <p:xfrm>
          <a:off x="2034072" y="1007706"/>
          <a:ext cx="8125927" cy="513062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extBox 1">
            <a:extLst>
              <a:ext uri="{FF2B5EF4-FFF2-40B4-BE49-F238E27FC236}">
                <a16:creationId xmlns:a16="http://schemas.microsoft.com/office/drawing/2014/main" id="{283411D2-F833-4B4B-23BD-17AAF06AB732}"/>
              </a:ext>
            </a:extLst>
          </p:cNvPr>
          <p:cNvSpPr txBox="1"/>
          <p:nvPr/>
        </p:nvSpPr>
        <p:spPr>
          <a:xfrm>
            <a:off x="4959154" y="276992"/>
            <a:ext cx="3111826" cy="578882"/>
          </a:xfrm>
          <a:prstGeom prst="round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algn="ctr"/>
            <a:r>
              <a:rPr lang="en-US" sz="2800" b="1"/>
              <a:t>Key Principles</a:t>
            </a:r>
          </a:p>
        </p:txBody>
      </p:sp>
    </p:spTree>
    <p:extLst>
      <p:ext uri="{BB962C8B-B14F-4D97-AF65-F5344CB8AC3E}">
        <p14:creationId xmlns:p14="http://schemas.microsoft.com/office/powerpoint/2010/main" val="9959456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useBgFill="1">
        <p:nvSpPr>
          <p:cNvPr id="106" name="Rectangle 105">
            <a:extLst>
              <a:ext uri="{FF2B5EF4-FFF2-40B4-BE49-F238E27FC236}">
                <a16:creationId xmlns:a16="http://schemas.microsoft.com/office/drawing/2014/main" id="{9089EED9-F54D-4F20-A2C6-949DE41769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Rectangle 107">
            <a:extLst>
              <a:ext uri="{FF2B5EF4-FFF2-40B4-BE49-F238E27FC236}">
                <a16:creationId xmlns:a16="http://schemas.microsoft.com/office/drawing/2014/main" id="{7E46F721-3785-414D-8697-16AF490E68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0"/>
            <a:ext cx="6096000" cy="6858000"/>
          </a:xfrm>
          <a:prstGeom prst="rect">
            <a:avLst/>
          </a:pr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03CDA5C-C1DC-F115-8889-140D7DAB8061}"/>
              </a:ext>
            </a:extLst>
          </p:cNvPr>
          <p:cNvSpPr>
            <a:spLocks noGrp="1"/>
          </p:cNvSpPr>
          <p:nvPr>
            <p:ph type="title"/>
          </p:nvPr>
        </p:nvSpPr>
        <p:spPr>
          <a:xfrm>
            <a:off x="8115300" y="1562669"/>
            <a:ext cx="3389515" cy="2380681"/>
          </a:xfrm>
        </p:spPr>
        <p:txBody>
          <a:bodyPr vert="horz" lIns="91440" tIns="45720" rIns="91440" bIns="45720" rtlCol="0" anchor="b">
            <a:normAutofit/>
          </a:bodyPr>
          <a:lstStyle/>
          <a:p>
            <a:pPr algn="ctr"/>
            <a:r>
              <a:rPr lang="en-US" b="1">
                <a:solidFill>
                  <a:schemeClr val="tx1">
                    <a:lumMod val="85000"/>
                    <a:lumOff val="15000"/>
                  </a:schemeClr>
                </a:solidFill>
              </a:rPr>
              <a:t>OUTBREAKS FROM DISEASES</a:t>
            </a:r>
          </a:p>
        </p:txBody>
      </p:sp>
      <p:pic>
        <p:nvPicPr>
          <p:cNvPr id="4" name="Content Placeholder 3" descr="Several people lying in beds&#10;&#10;AI-generated content may be incorrect.">
            <a:extLst>
              <a:ext uri="{FF2B5EF4-FFF2-40B4-BE49-F238E27FC236}">
                <a16:creationId xmlns:a16="http://schemas.microsoft.com/office/drawing/2014/main" id="{5220BCCC-02AD-3546-D9EE-6E4DEC5254D4}"/>
              </a:ext>
            </a:extLst>
          </p:cNvPr>
          <p:cNvPicPr>
            <a:picLocks noGrp="1" noChangeAspect="1"/>
          </p:cNvPicPr>
          <p:nvPr>
            <p:ph idx="1"/>
          </p:nvPr>
        </p:nvPicPr>
        <p:blipFill>
          <a:blip r:embed="rId3"/>
          <a:srcRect r="30140"/>
          <a:stretch/>
        </p:blipFill>
        <p:spPr>
          <a:xfrm>
            <a:off x="20" y="1"/>
            <a:ext cx="7665573" cy="6857999"/>
          </a:xfrm>
          <a:custGeom>
            <a:avLst/>
            <a:gdLst/>
            <a:ahLst/>
            <a:cxnLst/>
            <a:rect l="l" t="t" r="r" b="b"/>
            <a:pathLst>
              <a:path w="7665593" h="6857999">
                <a:moveTo>
                  <a:pt x="0" y="0"/>
                </a:moveTo>
                <a:lnTo>
                  <a:pt x="7363783" y="0"/>
                </a:lnTo>
                <a:lnTo>
                  <a:pt x="7372954" y="18152"/>
                </a:lnTo>
                <a:cubicBezTo>
                  <a:pt x="7378508" y="27417"/>
                  <a:pt x="7383821" y="35694"/>
                  <a:pt x="7386404" y="41707"/>
                </a:cubicBezTo>
                <a:lnTo>
                  <a:pt x="7389058" y="60832"/>
                </a:lnTo>
                <a:lnTo>
                  <a:pt x="7394074" y="60137"/>
                </a:lnTo>
                <a:lnTo>
                  <a:pt x="7394443" y="67241"/>
                </a:lnTo>
                <a:lnTo>
                  <a:pt x="7394565" y="83099"/>
                </a:lnTo>
                <a:cubicBezTo>
                  <a:pt x="7395324" y="92994"/>
                  <a:pt x="7394122" y="120511"/>
                  <a:pt x="7395957" y="130584"/>
                </a:cubicBezTo>
                <a:cubicBezTo>
                  <a:pt x="7401306" y="133490"/>
                  <a:pt x="7404223" y="137975"/>
                  <a:pt x="7405574" y="143540"/>
                </a:cubicBezTo>
                <a:lnTo>
                  <a:pt x="7405725" y="155795"/>
                </a:lnTo>
                <a:lnTo>
                  <a:pt x="7418615" y="226869"/>
                </a:lnTo>
                <a:lnTo>
                  <a:pt x="7419579" y="236641"/>
                </a:lnTo>
                <a:lnTo>
                  <a:pt x="7423900" y="241933"/>
                </a:lnTo>
                <a:cubicBezTo>
                  <a:pt x="7424763" y="245974"/>
                  <a:pt x="7424206" y="257579"/>
                  <a:pt x="7424760" y="260885"/>
                </a:cubicBezTo>
                <a:cubicBezTo>
                  <a:pt x="7425580" y="261177"/>
                  <a:pt x="7426400" y="261469"/>
                  <a:pt x="7427220" y="261761"/>
                </a:cubicBezTo>
                <a:cubicBezTo>
                  <a:pt x="7431152" y="272291"/>
                  <a:pt x="7444241" y="311893"/>
                  <a:pt x="7448344" y="324055"/>
                </a:cubicBezTo>
                <a:cubicBezTo>
                  <a:pt x="7444563" y="326484"/>
                  <a:pt x="7450535" y="331924"/>
                  <a:pt x="7451833" y="334727"/>
                </a:cubicBezTo>
                <a:cubicBezTo>
                  <a:pt x="7449286" y="335161"/>
                  <a:pt x="7448510" y="341947"/>
                  <a:pt x="7450776" y="343948"/>
                </a:cubicBezTo>
                <a:cubicBezTo>
                  <a:pt x="7463202" y="391652"/>
                  <a:pt x="7437523" y="367773"/>
                  <a:pt x="7453791" y="395003"/>
                </a:cubicBezTo>
                <a:cubicBezTo>
                  <a:pt x="7454869" y="399820"/>
                  <a:pt x="7453841" y="403723"/>
                  <a:pt x="7451939" y="407147"/>
                </a:cubicBezTo>
                <a:lnTo>
                  <a:pt x="7448030" y="412254"/>
                </a:lnTo>
                <a:lnTo>
                  <a:pt x="7455416" y="432021"/>
                </a:lnTo>
                <a:cubicBezTo>
                  <a:pt x="7457991" y="441758"/>
                  <a:pt x="7459699" y="452007"/>
                  <a:pt x="7460479" y="462523"/>
                </a:cubicBezTo>
                <a:cubicBezTo>
                  <a:pt x="7455275" y="464882"/>
                  <a:pt x="7462669" y="473136"/>
                  <a:pt x="7464133" y="477020"/>
                </a:cubicBezTo>
                <a:cubicBezTo>
                  <a:pt x="7460734" y="477060"/>
                  <a:pt x="7459104" y="485663"/>
                  <a:pt x="7461914" y="488716"/>
                </a:cubicBezTo>
                <a:cubicBezTo>
                  <a:pt x="7474065" y="552879"/>
                  <a:pt x="7442314" y="516775"/>
                  <a:pt x="7461353" y="555280"/>
                </a:cubicBezTo>
                <a:cubicBezTo>
                  <a:pt x="7462345" y="561721"/>
                  <a:pt x="7460642" y="566553"/>
                  <a:pt x="7457829" y="570585"/>
                </a:cubicBezTo>
                <a:lnTo>
                  <a:pt x="7450804" y="577839"/>
                </a:lnTo>
                <a:lnTo>
                  <a:pt x="7453309" y="583524"/>
                </a:lnTo>
                <a:cubicBezTo>
                  <a:pt x="7453505" y="604977"/>
                  <a:pt x="7446306" y="611303"/>
                  <a:pt x="7453558" y="623785"/>
                </a:cubicBezTo>
                <a:cubicBezTo>
                  <a:pt x="7438483" y="642230"/>
                  <a:pt x="7452055" y="636019"/>
                  <a:pt x="7454362" y="650049"/>
                </a:cubicBezTo>
                <a:cubicBezTo>
                  <a:pt x="7457368" y="661117"/>
                  <a:pt x="7463152" y="640798"/>
                  <a:pt x="7464006" y="651645"/>
                </a:cubicBezTo>
                <a:cubicBezTo>
                  <a:pt x="7460114" y="663380"/>
                  <a:pt x="7472201" y="662829"/>
                  <a:pt x="7467442" y="675032"/>
                </a:cubicBezTo>
                <a:cubicBezTo>
                  <a:pt x="7458335" y="672068"/>
                  <a:pt x="7469207" y="699114"/>
                  <a:pt x="7461251" y="699956"/>
                </a:cubicBezTo>
                <a:cubicBezTo>
                  <a:pt x="7472628" y="710321"/>
                  <a:pt x="7458614" y="715529"/>
                  <a:pt x="7462119" y="729331"/>
                </a:cubicBezTo>
                <a:cubicBezTo>
                  <a:pt x="7466423" y="735831"/>
                  <a:pt x="7467162" y="740521"/>
                  <a:pt x="7462533" y="746910"/>
                </a:cubicBezTo>
                <a:cubicBezTo>
                  <a:pt x="7483486" y="776851"/>
                  <a:pt x="7463470" y="765024"/>
                  <a:pt x="7471529" y="793043"/>
                </a:cubicBezTo>
                <a:cubicBezTo>
                  <a:pt x="7480002" y="817184"/>
                  <a:pt x="7485500" y="844550"/>
                  <a:pt x="7505730" y="867898"/>
                </a:cubicBezTo>
                <a:cubicBezTo>
                  <a:pt x="7511461" y="872184"/>
                  <a:pt x="7513630" y="882707"/>
                  <a:pt x="7510576" y="891400"/>
                </a:cubicBezTo>
                <a:cubicBezTo>
                  <a:pt x="7510049" y="892894"/>
                  <a:pt x="7509385" y="894278"/>
                  <a:pt x="7508604" y="895508"/>
                </a:cubicBezTo>
                <a:cubicBezTo>
                  <a:pt x="7511698" y="915692"/>
                  <a:pt x="7525520" y="989520"/>
                  <a:pt x="7529143" y="1012510"/>
                </a:cubicBezTo>
                <a:cubicBezTo>
                  <a:pt x="7521781" y="1014371"/>
                  <a:pt x="7535067" y="1025997"/>
                  <a:pt x="7530347" y="1033444"/>
                </a:cubicBezTo>
                <a:cubicBezTo>
                  <a:pt x="7526204" y="1038777"/>
                  <a:pt x="7529270" y="1043549"/>
                  <a:pt x="7529596" y="1049120"/>
                </a:cubicBezTo>
                <a:cubicBezTo>
                  <a:pt x="7526339" y="1056460"/>
                  <a:pt x="7532220" y="1080398"/>
                  <a:pt x="7536437" y="1086639"/>
                </a:cubicBezTo>
                <a:cubicBezTo>
                  <a:pt x="7551094" y="1101553"/>
                  <a:pt x="7540210" y="1135442"/>
                  <a:pt x="7551438" y="1147834"/>
                </a:cubicBezTo>
                <a:cubicBezTo>
                  <a:pt x="7553086" y="1152330"/>
                  <a:pt x="7553752" y="1156729"/>
                  <a:pt x="7553808" y="1161047"/>
                </a:cubicBezTo>
                <a:lnTo>
                  <a:pt x="7552572" y="1173130"/>
                </a:lnTo>
                <a:lnTo>
                  <a:pt x="7549434" y="1176566"/>
                </a:lnTo>
                <a:lnTo>
                  <a:pt x="7550211" y="1183950"/>
                </a:lnTo>
                <a:lnTo>
                  <a:pt x="7549733" y="1186066"/>
                </a:lnTo>
                <a:cubicBezTo>
                  <a:pt x="7548807" y="1190108"/>
                  <a:pt x="7548001" y="1194099"/>
                  <a:pt x="7547683" y="1198047"/>
                </a:cubicBezTo>
                <a:cubicBezTo>
                  <a:pt x="7563423" y="1192855"/>
                  <a:pt x="7547566" y="1230782"/>
                  <a:pt x="7560295" y="1219849"/>
                </a:cubicBezTo>
                <a:cubicBezTo>
                  <a:pt x="7561281" y="1240644"/>
                  <a:pt x="7573138" y="1224782"/>
                  <a:pt x="7561835" y="1249779"/>
                </a:cubicBezTo>
                <a:cubicBezTo>
                  <a:pt x="7574707" y="1282065"/>
                  <a:pt x="7569916" y="1332957"/>
                  <a:pt x="7589445" y="1358245"/>
                </a:cubicBezTo>
                <a:cubicBezTo>
                  <a:pt x="7581989" y="1355103"/>
                  <a:pt x="7576204" y="1368711"/>
                  <a:pt x="7579904" y="1378136"/>
                </a:cubicBezTo>
                <a:cubicBezTo>
                  <a:pt x="7550647" y="1367117"/>
                  <a:pt x="7606267" y="1415404"/>
                  <a:pt x="7586303" y="1423699"/>
                </a:cubicBezTo>
                <a:cubicBezTo>
                  <a:pt x="7604838" y="1424108"/>
                  <a:pt x="7636267" y="1466352"/>
                  <a:pt x="7621059" y="1486236"/>
                </a:cubicBezTo>
                <a:cubicBezTo>
                  <a:pt x="7624771" y="1516526"/>
                  <a:pt x="7640092" y="1537976"/>
                  <a:pt x="7633966" y="1569734"/>
                </a:cubicBezTo>
                <a:cubicBezTo>
                  <a:pt x="7636447" y="1570719"/>
                  <a:pt x="7638522" y="1572334"/>
                  <a:pt x="7640304" y="1574384"/>
                </a:cubicBezTo>
                <a:lnTo>
                  <a:pt x="7644628" y="1581242"/>
                </a:lnTo>
                <a:lnTo>
                  <a:pt x="7644313" y="1582567"/>
                </a:lnTo>
                <a:cubicBezTo>
                  <a:pt x="7644257" y="1587776"/>
                  <a:pt x="7645302" y="1590443"/>
                  <a:pt x="7646831" y="1591983"/>
                </a:cubicBezTo>
                <a:cubicBezTo>
                  <a:pt x="7647577" y="1592347"/>
                  <a:pt x="7648323" y="1592711"/>
                  <a:pt x="7649069" y="1593074"/>
                </a:cubicBezTo>
                <a:lnTo>
                  <a:pt x="7651326" y="1599230"/>
                </a:lnTo>
                <a:lnTo>
                  <a:pt x="7657195" y="1610539"/>
                </a:lnTo>
                <a:lnTo>
                  <a:pt x="7656957" y="1613422"/>
                </a:lnTo>
                <a:lnTo>
                  <a:pt x="7663730" y="1631673"/>
                </a:lnTo>
                <a:lnTo>
                  <a:pt x="7663189" y="1632289"/>
                </a:lnTo>
                <a:cubicBezTo>
                  <a:pt x="7662131" y="1634085"/>
                  <a:pt x="7661641" y="1636199"/>
                  <a:pt x="7662326" y="1639024"/>
                </a:cubicBezTo>
                <a:cubicBezTo>
                  <a:pt x="7651979" y="1640024"/>
                  <a:pt x="7659188" y="1642819"/>
                  <a:pt x="7662125" y="1651067"/>
                </a:cubicBezTo>
                <a:cubicBezTo>
                  <a:pt x="7646711" y="1654462"/>
                  <a:pt x="7660667" y="1674670"/>
                  <a:pt x="7653812" y="1683345"/>
                </a:cubicBezTo>
                <a:cubicBezTo>
                  <a:pt x="7656316" y="1689330"/>
                  <a:pt x="7658683" y="1695719"/>
                  <a:pt x="7660803" y="1702414"/>
                </a:cubicBezTo>
                <a:lnTo>
                  <a:pt x="7661867" y="1756201"/>
                </a:lnTo>
                <a:lnTo>
                  <a:pt x="7649453" y="1812530"/>
                </a:lnTo>
                <a:cubicBezTo>
                  <a:pt x="7649183" y="1833366"/>
                  <a:pt x="7644573" y="1851408"/>
                  <a:pt x="7647823" y="1869041"/>
                </a:cubicBezTo>
                <a:cubicBezTo>
                  <a:pt x="7644238" y="1876204"/>
                  <a:pt x="7642789" y="1882956"/>
                  <a:pt x="7648156" y="1889503"/>
                </a:cubicBezTo>
                <a:cubicBezTo>
                  <a:pt x="7646365" y="1908946"/>
                  <a:pt x="7638702" y="1913653"/>
                  <a:pt x="7644679" y="1925974"/>
                </a:cubicBezTo>
                <a:cubicBezTo>
                  <a:pt x="7632281" y="1936898"/>
                  <a:pt x="7637013" y="1937545"/>
                  <a:pt x="7640564" y="1942678"/>
                </a:cubicBezTo>
                <a:lnTo>
                  <a:pt x="7640816" y="1943410"/>
                </a:lnTo>
                <a:lnTo>
                  <a:pt x="7639044" y="1944904"/>
                </a:lnTo>
                <a:lnTo>
                  <a:pt x="7638223" y="1947993"/>
                </a:lnTo>
                <a:lnTo>
                  <a:pt x="7638752" y="1956430"/>
                </a:lnTo>
                <a:lnTo>
                  <a:pt x="7639407" y="1959603"/>
                </a:lnTo>
                <a:cubicBezTo>
                  <a:pt x="7639690" y="1961788"/>
                  <a:pt x="7639658" y="1963239"/>
                  <a:pt x="7639396" y="1964244"/>
                </a:cubicBezTo>
                <a:lnTo>
                  <a:pt x="7639249" y="1964361"/>
                </a:lnTo>
                <a:lnTo>
                  <a:pt x="7639521" y="1968708"/>
                </a:lnTo>
                <a:cubicBezTo>
                  <a:pt x="7640315" y="1976045"/>
                  <a:pt x="7641402" y="1983186"/>
                  <a:pt x="7642694" y="1989983"/>
                </a:cubicBezTo>
                <a:cubicBezTo>
                  <a:pt x="7634556" y="1995729"/>
                  <a:pt x="7644169" y="2020842"/>
                  <a:pt x="7628828" y="2018094"/>
                </a:cubicBezTo>
                <a:cubicBezTo>
                  <a:pt x="7630116" y="2027262"/>
                  <a:pt x="7636485" y="2032807"/>
                  <a:pt x="7626423" y="2029720"/>
                </a:cubicBezTo>
                <a:cubicBezTo>
                  <a:pt x="7626559" y="2032738"/>
                  <a:pt x="7625703" y="2034598"/>
                  <a:pt x="7624364" y="2035929"/>
                </a:cubicBezTo>
                <a:lnTo>
                  <a:pt x="7623733" y="2036314"/>
                </a:lnTo>
                <a:lnTo>
                  <a:pt x="7626847" y="2056711"/>
                </a:lnTo>
                <a:lnTo>
                  <a:pt x="7626090" y="2059419"/>
                </a:lnTo>
                <a:lnTo>
                  <a:pt x="7629618" y="2072712"/>
                </a:lnTo>
                <a:lnTo>
                  <a:pt x="7630641" y="2079581"/>
                </a:lnTo>
                <a:lnTo>
                  <a:pt x="7632577" y="2081522"/>
                </a:lnTo>
                <a:cubicBezTo>
                  <a:pt x="7633753" y="2083617"/>
                  <a:pt x="7634261" y="2086620"/>
                  <a:pt x="7633251" y="2091658"/>
                </a:cubicBezTo>
                <a:lnTo>
                  <a:pt x="7632707" y="2092825"/>
                </a:lnTo>
                <a:lnTo>
                  <a:pt x="7635575" y="2101184"/>
                </a:lnTo>
                <a:cubicBezTo>
                  <a:pt x="7636900" y="2103876"/>
                  <a:pt x="7638586" y="2106260"/>
                  <a:pt x="7640772" y="2108190"/>
                </a:cubicBezTo>
                <a:cubicBezTo>
                  <a:pt x="7629093" y="2136655"/>
                  <a:pt x="7639778" y="2163513"/>
                  <a:pt x="7637758" y="2194409"/>
                </a:cubicBezTo>
                <a:cubicBezTo>
                  <a:pt x="7619585" y="2207765"/>
                  <a:pt x="7641835" y="2261154"/>
                  <a:pt x="7659453" y="2268824"/>
                </a:cubicBezTo>
                <a:cubicBezTo>
                  <a:pt x="7644015" y="2268997"/>
                  <a:pt x="7665037" y="2307714"/>
                  <a:pt x="7665583" y="2317700"/>
                </a:cubicBezTo>
                <a:cubicBezTo>
                  <a:pt x="7665764" y="2321029"/>
                  <a:pt x="7663671" y="2321166"/>
                  <a:pt x="7657195" y="2315619"/>
                </a:cubicBezTo>
                <a:cubicBezTo>
                  <a:pt x="7658997" y="2326231"/>
                  <a:pt x="7650972" y="2337185"/>
                  <a:pt x="7644431" y="2331209"/>
                </a:cubicBezTo>
                <a:cubicBezTo>
                  <a:pt x="7658433" y="2363448"/>
                  <a:pt x="7644510" y="2411031"/>
                  <a:pt x="7650869" y="2447461"/>
                </a:cubicBezTo>
                <a:cubicBezTo>
                  <a:pt x="7635485" y="2467322"/>
                  <a:pt x="7649719" y="2456555"/>
                  <a:pt x="7646841" y="2477156"/>
                </a:cubicBezTo>
                <a:cubicBezTo>
                  <a:pt x="7661004" y="2471521"/>
                  <a:pt x="7638896" y="2502164"/>
                  <a:pt x="7654880" y="2503292"/>
                </a:cubicBezTo>
                <a:cubicBezTo>
                  <a:pt x="7653849" y="2507005"/>
                  <a:pt x="7652348" y="2510567"/>
                  <a:pt x="7650720" y="2514131"/>
                </a:cubicBezTo>
                <a:lnTo>
                  <a:pt x="7649876" y="2516003"/>
                </a:lnTo>
                <a:lnTo>
                  <a:pt x="7649263" y="2523483"/>
                </a:lnTo>
                <a:lnTo>
                  <a:pt x="7645633" y="2525592"/>
                </a:lnTo>
                <a:lnTo>
                  <a:pt x="7642233" y="2536851"/>
                </a:lnTo>
                <a:cubicBezTo>
                  <a:pt x="7641494" y="2541069"/>
                  <a:pt x="7641323" y="2545607"/>
                  <a:pt x="7642069" y="2550622"/>
                </a:cubicBezTo>
                <a:cubicBezTo>
                  <a:pt x="7648404" y="2562959"/>
                  <a:pt x="7640640" y="2582170"/>
                  <a:pt x="7641110" y="2599544"/>
                </a:cubicBezTo>
                <a:lnTo>
                  <a:pt x="7643071" y="2607523"/>
                </a:lnTo>
                <a:lnTo>
                  <a:pt x="7639801" y="2633566"/>
                </a:lnTo>
                <a:cubicBezTo>
                  <a:pt x="7639166" y="2640978"/>
                  <a:pt x="7638833" y="2648672"/>
                  <a:pt x="7639065" y="2656773"/>
                </a:cubicBezTo>
                <a:lnTo>
                  <a:pt x="7640624" y="2671810"/>
                </a:lnTo>
                <a:lnTo>
                  <a:pt x="7639332" y="2675751"/>
                </a:lnTo>
                <a:cubicBezTo>
                  <a:pt x="7639476" y="2682617"/>
                  <a:pt x="7644027" y="2691703"/>
                  <a:pt x="7638498" y="2690893"/>
                </a:cubicBezTo>
                <a:lnTo>
                  <a:pt x="7640415" y="2698606"/>
                </a:lnTo>
                <a:lnTo>
                  <a:pt x="7636002" y="2706218"/>
                </a:lnTo>
                <a:cubicBezTo>
                  <a:pt x="7634978" y="2707053"/>
                  <a:pt x="7633887" y="2707679"/>
                  <a:pt x="7632770" y="2708079"/>
                </a:cubicBezTo>
                <a:lnTo>
                  <a:pt x="7634220" y="2718854"/>
                </a:lnTo>
                <a:lnTo>
                  <a:pt x="7631061" y="2727688"/>
                </a:lnTo>
                <a:lnTo>
                  <a:pt x="7633127" y="2735389"/>
                </a:lnTo>
                <a:lnTo>
                  <a:pt x="7632661" y="2738584"/>
                </a:lnTo>
                <a:lnTo>
                  <a:pt x="7631098" y="2746529"/>
                </a:lnTo>
                <a:cubicBezTo>
                  <a:pt x="7630002" y="2750602"/>
                  <a:pt x="7628681" y="2755160"/>
                  <a:pt x="7627624" y="2760235"/>
                </a:cubicBezTo>
                <a:lnTo>
                  <a:pt x="7627140" y="2764511"/>
                </a:lnTo>
                <a:lnTo>
                  <a:pt x="7621827" y="2773820"/>
                </a:lnTo>
                <a:cubicBezTo>
                  <a:pt x="7617811" y="2780593"/>
                  <a:pt x="7615104" y="2785923"/>
                  <a:pt x="7617284" y="2791840"/>
                </a:cubicBezTo>
                <a:cubicBezTo>
                  <a:pt x="7612094" y="2801924"/>
                  <a:pt x="7597550" y="2808970"/>
                  <a:pt x="7601430" y="2823567"/>
                </a:cubicBezTo>
                <a:cubicBezTo>
                  <a:pt x="7594841" y="2819137"/>
                  <a:pt x="7600633" y="2839778"/>
                  <a:pt x="7593865" y="2842217"/>
                </a:cubicBezTo>
                <a:cubicBezTo>
                  <a:pt x="7588415" y="2843342"/>
                  <a:pt x="7588901" y="2849866"/>
                  <a:pt x="7586893" y="2854834"/>
                </a:cubicBezTo>
                <a:cubicBezTo>
                  <a:pt x="7581327" y="2858374"/>
                  <a:pt x="7576244" y="2883372"/>
                  <a:pt x="7577046" y="2892075"/>
                </a:cubicBezTo>
                <a:cubicBezTo>
                  <a:pt x="7582584" y="2916606"/>
                  <a:pt x="7560175" y="2936338"/>
                  <a:pt x="7564026" y="2955950"/>
                </a:cubicBezTo>
                <a:cubicBezTo>
                  <a:pt x="7563501" y="2961086"/>
                  <a:pt x="7562240" y="2965343"/>
                  <a:pt x="7560529" y="2969031"/>
                </a:cubicBezTo>
                <a:lnTo>
                  <a:pt x="7554631" y="2978222"/>
                </a:lnTo>
                <a:lnTo>
                  <a:pt x="7550747" y="2978564"/>
                </a:lnTo>
                <a:lnTo>
                  <a:pt x="7548359" y="2985429"/>
                </a:lnTo>
                <a:lnTo>
                  <a:pt x="7547120" y="2986826"/>
                </a:lnTo>
                <a:cubicBezTo>
                  <a:pt x="7544741" y="2989483"/>
                  <a:pt x="7542480" y="2992194"/>
                  <a:pt x="7540621" y="2995267"/>
                </a:cubicBezTo>
                <a:cubicBezTo>
                  <a:pt x="7555200" y="3003715"/>
                  <a:pt x="7527208" y="3022799"/>
                  <a:pt x="7541739" y="3023946"/>
                </a:cubicBezTo>
                <a:cubicBezTo>
                  <a:pt x="7534059" y="3042303"/>
                  <a:pt x="7549904" y="3038579"/>
                  <a:pt x="7530781" y="3050462"/>
                </a:cubicBezTo>
                <a:cubicBezTo>
                  <a:pt x="7527838" y="3088204"/>
                  <a:pt x="7503338" y="3127251"/>
                  <a:pt x="7508515" y="3164510"/>
                </a:cubicBezTo>
                <a:cubicBezTo>
                  <a:pt x="7503888" y="3155782"/>
                  <a:pt x="7493770" y="3162549"/>
                  <a:pt x="7492866" y="3173520"/>
                </a:cubicBezTo>
                <a:cubicBezTo>
                  <a:pt x="7474179" y="3140376"/>
                  <a:pt x="7498581" y="3226463"/>
                  <a:pt x="7479395" y="3217191"/>
                </a:cubicBezTo>
                <a:cubicBezTo>
                  <a:pt x="7493905" y="3232643"/>
                  <a:pt x="7501608" y="3293915"/>
                  <a:pt x="7481475" y="3298298"/>
                </a:cubicBezTo>
                <a:cubicBezTo>
                  <a:pt x="7472089" y="3326890"/>
                  <a:pt x="7475493" y="3357480"/>
                  <a:pt x="7457722" y="3379292"/>
                </a:cubicBezTo>
                <a:cubicBezTo>
                  <a:pt x="7459285" y="3382143"/>
                  <a:pt x="7460273" y="3385199"/>
                  <a:pt x="7460850" y="3388381"/>
                </a:cubicBezTo>
                <a:lnTo>
                  <a:pt x="7461482" y="3397694"/>
                </a:lnTo>
                <a:lnTo>
                  <a:pt x="7460695" y="3398556"/>
                </a:lnTo>
                <a:cubicBezTo>
                  <a:pt x="7458532" y="3402904"/>
                  <a:pt x="7458275" y="3406007"/>
                  <a:pt x="7458858" y="3408553"/>
                </a:cubicBezTo>
                <a:lnTo>
                  <a:pt x="7460185" y="3411299"/>
                </a:lnTo>
                <a:lnTo>
                  <a:pt x="7459468" y="3418333"/>
                </a:lnTo>
                <a:lnTo>
                  <a:pt x="7459515" y="3432662"/>
                </a:lnTo>
                <a:lnTo>
                  <a:pt x="7458154" y="3434902"/>
                </a:lnTo>
                <a:lnTo>
                  <a:pt x="7456091" y="3455825"/>
                </a:lnTo>
                <a:cubicBezTo>
                  <a:pt x="7455865" y="3455850"/>
                  <a:pt x="7455638" y="3455877"/>
                  <a:pt x="7455413" y="3455903"/>
                </a:cubicBezTo>
                <a:cubicBezTo>
                  <a:pt x="7453843" y="3456557"/>
                  <a:pt x="7452596" y="3457940"/>
                  <a:pt x="7451989" y="3460886"/>
                </a:cubicBezTo>
                <a:cubicBezTo>
                  <a:pt x="7443388" y="3453296"/>
                  <a:pt x="7447961" y="3461529"/>
                  <a:pt x="7446929" y="3470886"/>
                </a:cubicBezTo>
                <a:cubicBezTo>
                  <a:pt x="7433341" y="3461186"/>
                  <a:pt x="7436171" y="3489615"/>
                  <a:pt x="7427213" y="3491353"/>
                </a:cubicBezTo>
                <a:cubicBezTo>
                  <a:pt x="7426761" y="3498443"/>
                  <a:pt x="7426037" y="3505767"/>
                  <a:pt x="7424990" y="3513143"/>
                </a:cubicBezTo>
                <a:lnTo>
                  <a:pt x="7424186" y="3517424"/>
                </a:lnTo>
                <a:cubicBezTo>
                  <a:pt x="7424132" y="3517438"/>
                  <a:pt x="7424077" y="3517453"/>
                  <a:pt x="7424024" y="3517467"/>
                </a:cubicBezTo>
                <a:cubicBezTo>
                  <a:pt x="7423536" y="3518305"/>
                  <a:pt x="7423153" y="3519678"/>
                  <a:pt x="7422883" y="3521896"/>
                </a:cubicBezTo>
                <a:lnTo>
                  <a:pt x="7422723" y="3525229"/>
                </a:lnTo>
                <a:lnTo>
                  <a:pt x="7421163" y="3533534"/>
                </a:lnTo>
                <a:lnTo>
                  <a:pt x="7419650" y="3536108"/>
                </a:lnTo>
                <a:lnTo>
                  <a:pt x="7417640" y="3536718"/>
                </a:lnTo>
                <a:lnTo>
                  <a:pt x="7417697" y="3537534"/>
                </a:lnTo>
                <a:cubicBezTo>
                  <a:pt x="7419749" y="3544077"/>
                  <a:pt x="7423989" y="3546875"/>
                  <a:pt x="7409814" y="3551598"/>
                </a:cubicBezTo>
                <a:cubicBezTo>
                  <a:pt x="7412376" y="3566128"/>
                  <a:pt x="7404108" y="3567090"/>
                  <a:pt x="7397719" y="3584844"/>
                </a:cubicBezTo>
                <a:cubicBezTo>
                  <a:pt x="7401116" y="3593573"/>
                  <a:pt x="7398130" y="3599358"/>
                  <a:pt x="7393057" y="3604546"/>
                </a:cubicBezTo>
                <a:cubicBezTo>
                  <a:pt x="7391792" y="3622895"/>
                  <a:pt x="7383125" y="3638008"/>
                  <a:pt x="7377811" y="3657793"/>
                </a:cubicBezTo>
                <a:cubicBezTo>
                  <a:pt x="7379886" y="3680874"/>
                  <a:pt x="7366255" y="3689531"/>
                  <a:pt x="7360624" y="3710685"/>
                </a:cubicBezTo>
                <a:cubicBezTo>
                  <a:pt x="7367950" y="3731637"/>
                  <a:pt x="7347999" y="3723947"/>
                  <a:pt x="7341489" y="3734006"/>
                </a:cubicBezTo>
                <a:lnTo>
                  <a:pt x="7340478" y="3737028"/>
                </a:lnTo>
                <a:lnTo>
                  <a:pt x="7340489" y="3745476"/>
                </a:lnTo>
                <a:lnTo>
                  <a:pt x="7340950" y="3748687"/>
                </a:lnTo>
                <a:cubicBezTo>
                  <a:pt x="7341098" y="3750887"/>
                  <a:pt x="7340976" y="3752333"/>
                  <a:pt x="7340653" y="3753314"/>
                </a:cubicBezTo>
                <a:lnTo>
                  <a:pt x="7340500" y="3753419"/>
                </a:lnTo>
                <a:lnTo>
                  <a:pt x="7340506" y="3757774"/>
                </a:lnTo>
                <a:cubicBezTo>
                  <a:pt x="7340847" y="3765147"/>
                  <a:pt x="7341495" y="3772345"/>
                  <a:pt x="7342369" y="3779218"/>
                </a:cubicBezTo>
                <a:cubicBezTo>
                  <a:pt x="7333890" y="3784348"/>
                  <a:pt x="7341949" y="3810090"/>
                  <a:pt x="7326800" y="3806225"/>
                </a:cubicBezTo>
                <a:cubicBezTo>
                  <a:pt x="7327524" y="3815461"/>
                  <a:pt x="7333545" y="3821456"/>
                  <a:pt x="7323686" y="3817640"/>
                </a:cubicBezTo>
                <a:cubicBezTo>
                  <a:pt x="7323637" y="3820659"/>
                  <a:pt x="7322668" y="3822449"/>
                  <a:pt x="7321247" y="3823678"/>
                </a:cubicBezTo>
                <a:lnTo>
                  <a:pt x="7320595" y="3824018"/>
                </a:lnTo>
                <a:lnTo>
                  <a:pt x="7322453" y="3844579"/>
                </a:lnTo>
                <a:lnTo>
                  <a:pt x="7321532" y="3847225"/>
                </a:lnTo>
                <a:lnTo>
                  <a:pt x="7324238" y="3860736"/>
                </a:lnTo>
                <a:lnTo>
                  <a:pt x="7324840" y="3867658"/>
                </a:lnTo>
                <a:lnTo>
                  <a:pt x="7326655" y="3869733"/>
                </a:lnTo>
                <a:cubicBezTo>
                  <a:pt x="7327701" y="3871909"/>
                  <a:pt x="7328023" y="3874942"/>
                  <a:pt x="7326706" y="3879891"/>
                </a:cubicBezTo>
                <a:lnTo>
                  <a:pt x="7326093" y="3881013"/>
                </a:lnTo>
                <a:lnTo>
                  <a:pt x="7328442" y="3889558"/>
                </a:lnTo>
                <a:cubicBezTo>
                  <a:pt x="7329602" y="3892339"/>
                  <a:pt x="7331138" y="3894839"/>
                  <a:pt x="7333203" y="3896924"/>
                </a:cubicBezTo>
                <a:cubicBezTo>
                  <a:pt x="7319795" y="3924445"/>
                  <a:pt x="7328820" y="3952004"/>
                  <a:pt x="7324908" y="3982658"/>
                </a:cubicBezTo>
                <a:cubicBezTo>
                  <a:pt x="7325522" y="4017325"/>
                  <a:pt x="7327874" y="4041416"/>
                  <a:pt x="7327588" y="4064228"/>
                </a:cubicBezTo>
                <a:cubicBezTo>
                  <a:pt x="7328735" y="4074940"/>
                  <a:pt x="7329351" y="4153102"/>
                  <a:pt x="7323186" y="4146664"/>
                </a:cubicBezTo>
                <a:cubicBezTo>
                  <a:pt x="7335189" y="4179829"/>
                  <a:pt x="7318370" y="4199117"/>
                  <a:pt x="7322488" y="4235901"/>
                </a:cubicBezTo>
                <a:cubicBezTo>
                  <a:pt x="7305909" y="4254573"/>
                  <a:pt x="7320783" y="4244884"/>
                  <a:pt x="7316645" y="4265209"/>
                </a:cubicBezTo>
                <a:cubicBezTo>
                  <a:pt x="7331133" y="4260631"/>
                  <a:pt x="7307179" y="4289560"/>
                  <a:pt x="7323069" y="4291857"/>
                </a:cubicBezTo>
                <a:cubicBezTo>
                  <a:pt x="7321814" y="4295483"/>
                  <a:pt x="7320095" y="4298923"/>
                  <a:pt x="7318251" y="4302359"/>
                </a:cubicBezTo>
                <a:lnTo>
                  <a:pt x="7317295" y="4304161"/>
                </a:lnTo>
                <a:lnTo>
                  <a:pt x="7316223" y="4311573"/>
                </a:lnTo>
                <a:lnTo>
                  <a:pt x="7312469" y="4313411"/>
                </a:lnTo>
                <a:lnTo>
                  <a:pt x="7306447" y="4403491"/>
                </a:lnTo>
                <a:cubicBezTo>
                  <a:pt x="7308849" y="4411399"/>
                  <a:pt x="7308497" y="4436984"/>
                  <a:pt x="7303688" y="4442497"/>
                </a:cubicBezTo>
                <a:cubicBezTo>
                  <a:pt x="7302637" y="4447969"/>
                  <a:pt x="7304327" y="4453942"/>
                  <a:pt x="7299181" y="4457128"/>
                </a:cubicBezTo>
                <a:cubicBezTo>
                  <a:pt x="7296154" y="4469016"/>
                  <a:pt x="7289197" y="4496240"/>
                  <a:pt x="7285530" y="4513823"/>
                </a:cubicBezTo>
                <a:cubicBezTo>
                  <a:pt x="7288769" y="4518560"/>
                  <a:pt x="7287100" y="4524649"/>
                  <a:pt x="7284412" y="4532609"/>
                </a:cubicBezTo>
                <a:lnTo>
                  <a:pt x="7282601" y="4540125"/>
                </a:lnTo>
                <a:lnTo>
                  <a:pt x="7291785" y="4563650"/>
                </a:lnTo>
                <a:lnTo>
                  <a:pt x="7284191" y="4636427"/>
                </a:lnTo>
                <a:lnTo>
                  <a:pt x="7292797" y="4672055"/>
                </a:lnTo>
                <a:cubicBezTo>
                  <a:pt x="7294304" y="4686552"/>
                  <a:pt x="7294421" y="4700466"/>
                  <a:pt x="7295425" y="4713953"/>
                </a:cubicBezTo>
                <a:cubicBezTo>
                  <a:pt x="7296104" y="4744441"/>
                  <a:pt x="7280378" y="4723911"/>
                  <a:pt x="7292574" y="4762180"/>
                </a:cubicBezTo>
                <a:cubicBezTo>
                  <a:pt x="7286719" y="4766152"/>
                  <a:pt x="7286266" y="4770971"/>
                  <a:pt x="7288689" y="4779168"/>
                </a:cubicBezTo>
                <a:cubicBezTo>
                  <a:pt x="7288592" y="4793971"/>
                  <a:pt x="7274303" y="4792486"/>
                  <a:pt x="7282355" y="4807636"/>
                </a:cubicBezTo>
                <a:cubicBezTo>
                  <a:pt x="7278556" y="4806204"/>
                  <a:pt x="7277539" y="4813202"/>
                  <a:pt x="7276505" y="4819678"/>
                </a:cubicBezTo>
                <a:lnTo>
                  <a:pt x="7273752" y="4823797"/>
                </a:lnTo>
                <a:lnTo>
                  <a:pt x="7283683" y="4847794"/>
                </a:lnTo>
                <a:cubicBezTo>
                  <a:pt x="7296832" y="4890479"/>
                  <a:pt x="7302379" y="4941877"/>
                  <a:pt x="7311552" y="4978326"/>
                </a:cubicBezTo>
                <a:cubicBezTo>
                  <a:pt x="7284161" y="4998846"/>
                  <a:pt x="7309660" y="4989594"/>
                  <a:pt x="7304880" y="5015024"/>
                </a:cubicBezTo>
                <a:cubicBezTo>
                  <a:pt x="7330355" y="5012307"/>
                  <a:pt x="7291032" y="5044485"/>
                  <a:pt x="7319932" y="5050993"/>
                </a:cubicBezTo>
                <a:cubicBezTo>
                  <a:pt x="7318148" y="5055414"/>
                  <a:pt x="7315506" y="5059493"/>
                  <a:pt x="7312641" y="5063537"/>
                </a:cubicBezTo>
                <a:lnTo>
                  <a:pt x="7311153" y="5065661"/>
                </a:lnTo>
                <a:lnTo>
                  <a:pt x="7310197" y="5075032"/>
                </a:lnTo>
                <a:lnTo>
                  <a:pt x="7303683" y="5076576"/>
                </a:lnTo>
                <a:lnTo>
                  <a:pt x="7297768" y="5089898"/>
                </a:lnTo>
                <a:cubicBezTo>
                  <a:pt x="7296519" y="5095057"/>
                  <a:pt x="7296302" y="5100805"/>
                  <a:pt x="7297750" y="5107454"/>
                </a:cubicBezTo>
                <a:cubicBezTo>
                  <a:pt x="7309447" y="5125240"/>
                  <a:pt x="7295812" y="5147341"/>
                  <a:pt x="7297014" y="5169708"/>
                </a:cubicBezTo>
                <a:lnTo>
                  <a:pt x="7300719" y="5180532"/>
                </a:lnTo>
                <a:lnTo>
                  <a:pt x="7295705" y="5210620"/>
                </a:lnTo>
                <a:lnTo>
                  <a:pt x="7296901" y="5212749"/>
                </a:lnTo>
                <a:cubicBezTo>
                  <a:pt x="7296704" y="5218058"/>
                  <a:pt x="7294377" y="5228574"/>
                  <a:pt x="7294523" y="5242477"/>
                </a:cubicBezTo>
                <a:lnTo>
                  <a:pt x="7297776" y="5296160"/>
                </a:lnTo>
                <a:lnTo>
                  <a:pt x="7289955" y="5304499"/>
                </a:lnTo>
                <a:lnTo>
                  <a:pt x="7286210" y="5305374"/>
                </a:lnTo>
                <a:lnTo>
                  <a:pt x="7286995" y="5320092"/>
                </a:lnTo>
                <a:lnTo>
                  <a:pt x="7281550" y="5330613"/>
                </a:lnTo>
                <a:lnTo>
                  <a:pt x="7285354" y="5340890"/>
                </a:lnTo>
                <a:lnTo>
                  <a:pt x="7281914" y="5354491"/>
                </a:lnTo>
                <a:cubicBezTo>
                  <a:pt x="7280017" y="5359352"/>
                  <a:pt x="7277725" y="5364763"/>
                  <a:pt x="7275918" y="5370917"/>
                </a:cubicBezTo>
                <a:lnTo>
                  <a:pt x="7267655" y="5384350"/>
                </a:lnTo>
                <a:lnTo>
                  <a:pt x="7263791" y="5406610"/>
                </a:lnTo>
                <a:cubicBezTo>
                  <a:pt x="7260956" y="5423841"/>
                  <a:pt x="7257650" y="5440271"/>
                  <a:pt x="7251522" y="5456222"/>
                </a:cubicBezTo>
                <a:cubicBezTo>
                  <a:pt x="7253699" y="5469913"/>
                  <a:pt x="7252931" y="5482529"/>
                  <a:pt x="7242311" y="5493751"/>
                </a:cubicBezTo>
                <a:cubicBezTo>
                  <a:pt x="7236636" y="5529727"/>
                  <a:pt x="7245809" y="5539513"/>
                  <a:pt x="7231835" y="5561252"/>
                </a:cubicBezTo>
                <a:cubicBezTo>
                  <a:pt x="7236311" y="5568555"/>
                  <a:pt x="7238499" y="5573475"/>
                  <a:pt x="7239152" y="5577121"/>
                </a:cubicBezTo>
                <a:cubicBezTo>
                  <a:pt x="7241111" y="5588065"/>
                  <a:pt x="7229268" y="5587525"/>
                  <a:pt x="7224043" y="5605355"/>
                </a:cubicBezTo>
                <a:cubicBezTo>
                  <a:pt x="7216774" y="5624244"/>
                  <a:pt x="7213225" y="5590845"/>
                  <a:pt x="7209229" y="5609118"/>
                </a:cubicBezTo>
                <a:cubicBezTo>
                  <a:pt x="7212098" y="5628346"/>
                  <a:pt x="7194168" y="5628785"/>
                  <a:pt x="7198222" y="5648700"/>
                </a:cubicBezTo>
                <a:cubicBezTo>
                  <a:pt x="7212577" y="5642705"/>
                  <a:pt x="7189541" y="5689259"/>
                  <a:pt x="7201221" y="5689771"/>
                </a:cubicBezTo>
                <a:cubicBezTo>
                  <a:pt x="7181618" y="5708428"/>
                  <a:pt x="7201258" y="5715573"/>
                  <a:pt x="7192555" y="5739098"/>
                </a:cubicBezTo>
                <a:cubicBezTo>
                  <a:pt x="7184486" y="5750478"/>
                  <a:pt x="7182208" y="5758416"/>
                  <a:pt x="7187522" y="5768603"/>
                </a:cubicBezTo>
                <a:cubicBezTo>
                  <a:pt x="7148692" y="5821144"/>
                  <a:pt x="7181577" y="5799065"/>
                  <a:pt x="7162500" y="5846928"/>
                </a:cubicBezTo>
                <a:lnTo>
                  <a:pt x="7160827" y="5850799"/>
                </a:lnTo>
                <a:lnTo>
                  <a:pt x="7163312" y="5866636"/>
                </a:lnTo>
                <a:cubicBezTo>
                  <a:pt x="7163884" y="5867070"/>
                  <a:pt x="7164455" y="5867505"/>
                  <a:pt x="7165029" y="5867939"/>
                </a:cubicBezTo>
                <a:lnTo>
                  <a:pt x="7142501" y="5914339"/>
                </a:lnTo>
                <a:lnTo>
                  <a:pt x="7143151" y="5921221"/>
                </a:lnTo>
                <a:lnTo>
                  <a:pt x="7123808" y="5950546"/>
                </a:lnTo>
                <a:lnTo>
                  <a:pt x="7116299" y="5966186"/>
                </a:lnTo>
                <a:lnTo>
                  <a:pt x="7106117" y="5983669"/>
                </a:lnTo>
                <a:lnTo>
                  <a:pt x="7109622" y="5995569"/>
                </a:lnTo>
                <a:cubicBezTo>
                  <a:pt x="7114727" y="6023526"/>
                  <a:pt x="7092983" y="6067450"/>
                  <a:pt x="7116605" y="6077139"/>
                </a:cubicBezTo>
                <a:cubicBezTo>
                  <a:pt x="7102148" y="6089933"/>
                  <a:pt x="7125501" y="6101908"/>
                  <a:pt x="7127573" y="6115892"/>
                </a:cubicBezTo>
                <a:cubicBezTo>
                  <a:pt x="7118381" y="6127056"/>
                  <a:pt x="7126331" y="6132595"/>
                  <a:pt x="7128098" y="6142737"/>
                </a:cubicBezTo>
                <a:cubicBezTo>
                  <a:pt x="7122429" y="6147329"/>
                  <a:pt x="7122724" y="6155912"/>
                  <a:pt x="7129375" y="6158833"/>
                </a:cubicBezTo>
                <a:cubicBezTo>
                  <a:pt x="7144709" y="6154689"/>
                  <a:pt x="7137060" y="6184499"/>
                  <a:pt x="7147635" y="6186714"/>
                </a:cubicBezTo>
                <a:cubicBezTo>
                  <a:pt x="7149842" y="6204016"/>
                  <a:pt x="7136414" y="6279145"/>
                  <a:pt x="7153343" y="6291871"/>
                </a:cubicBezTo>
                <a:cubicBezTo>
                  <a:pt x="7161381" y="6326852"/>
                  <a:pt x="7134450" y="6377408"/>
                  <a:pt x="7134923" y="6392273"/>
                </a:cubicBezTo>
                <a:cubicBezTo>
                  <a:pt x="7103997" y="6407024"/>
                  <a:pt x="7185503" y="6478818"/>
                  <a:pt x="7187236" y="6541940"/>
                </a:cubicBezTo>
                <a:cubicBezTo>
                  <a:pt x="7184250" y="6550446"/>
                  <a:pt x="7184290" y="6554993"/>
                  <a:pt x="7191340" y="6557275"/>
                </a:cubicBezTo>
                <a:cubicBezTo>
                  <a:pt x="7195412" y="6573685"/>
                  <a:pt x="7202070" y="6606060"/>
                  <a:pt x="7211670" y="6640404"/>
                </a:cubicBezTo>
                <a:cubicBezTo>
                  <a:pt x="7219591" y="6666216"/>
                  <a:pt x="7212698" y="6793331"/>
                  <a:pt x="7221085" y="6827708"/>
                </a:cubicBezTo>
                <a:lnTo>
                  <a:pt x="7227698" y="6857999"/>
                </a:lnTo>
                <a:lnTo>
                  <a:pt x="0" y="6857999"/>
                </a:lnTo>
                <a:close/>
              </a:path>
            </a:pathLst>
          </a:custGeom>
        </p:spPr>
      </p:pic>
    </p:spTree>
    <p:extLst>
      <p:ext uri="{BB962C8B-B14F-4D97-AF65-F5344CB8AC3E}">
        <p14:creationId xmlns:p14="http://schemas.microsoft.com/office/powerpoint/2010/main" val="110030366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BAI_THEME_MODEL" val="{&quot;showLogo&quot;:true,&quot;logoScale&quot;:1,&quot;logoPosition&quot;:&quot;left&quot;,&quot;logoOffset&quot;:0,&quot;showMessage&quot;:true,&quot;showPageNum&quot;:true,&quot;logo&quot;:null,&quot;logo_dark&quot;:null,&quot;showFooterByDefault&quot;:null,&quot;footerMessage&quot;:&quot;©2025 Proprietary and Confidential. All Rights Reserved.&quot;,&quot;palette_name&quot;:&quot;museum&quot;,&quot;defaultSlideColor&quot;:&quot;theme&quot;,&quot;defaultBackgroundColor&quot;:&quot;background_light&quot;,&quot;styleFonts&quot;:1,&quot;styleFontWeight&quot;:&quot;heavy&quot;,&quot;styleElementStyle&quot;:&quot;outlined&quot;,&quot;styleEffect&quot;:&quot;none&quot;,&quot;styleDesign&quot;:1,&quot;styleDecoration&quot;:&quot;none_left&quot;,&quot;styleHeaderAlignment&quot;:&quot;left&quot;,&quot;styleShape&quot;:&quot;none&quot;,&quot;styleColor&quot;:&quot;slide&quot;,&quot;styleBackground&quot;:&quot;none&quot;,&quot;styleTitleFont&quot;:&quot;sourcesanspro&quot;,&quot;styleBodyFont&quot;:&quot;sourcesanspro&quot;,&quot;styleWeight&quot;:&quot;light&quot;,&quot;styleTitleSlide&quot;:&quot;bar_left&quot;,&quot;fontScale&quot;:1,&quot;iconStyle&quot;:&quot;chunky&quot;,&quot;cjkFont&quot;:&quot;jp&quot;,&quot;isRTL&quot;:false,&quot;colors&quot;:{&quot;theme&quot;:&quot;#DC582A&quot;,&quot;accent1&quot;:&quot;#009CA6&quot;,&quot;accent2&quot;:&quot;#F1B434&quot;,&quot;accent3&quot;:&quot;#E6D69A&quot;,&quot;background_light&quot;:&quot;#ffffff&quot;,&quot;background_dark&quot;:&quot;#000000&quot;,&quot;background_accent&quot;:&quot;#F4F7F8&quot;,&quot;primary_light&quot;:&quot;#ffffff&quot;,&quot;primary_dark&quot;:&quot;#0F3332&quot;,&quot;secondary_light&quot;:&quot;rgba(255,255,255,0.9)&quot;,&quot;secondary_dark&quot;:&quot;rgba(0,0,0,0.8)&quot;,&quot;chart1&quot;:&quot;#009CA6&quot;,&quot;chart2&quot;:&quot;#006196&quot;,&quot;chart3&quot;:&quot;#92124F&quot;,&quot;chart4&quot;:&quot;#DC582A&quot;,&quot;chart5&quot;:&quot;#F1B434&quot;,&quot;chart6&quot;:&quot;#BAC676&quot;,&quot;hyperlink&quot;:&quot;#11a9e2&quot;},&quot;fontHeaderFontId&quot;:&quot;roboto&quot;,&quot;fontHeaderWeight&quot;:700,&quot;fontHeaderLetterSpacing&quot;:0,&quot;fontHeaderLineHeight&quot;:1.5,&quot;fontHeaderScaling&quot;:80,&quot;fontHeaderTextTransform&quot;:&quot;auto&quot;,&quot;fontTitleFontId&quot;:&quot;lato&quot;,&quot;fontTitleWeight&quot;:400,&quot;fontTitleLetterSpacing&quot;:0.02,&quot;fontTitleLineHeight&quot;:1.9,&quot;fontTitleScaling&quot;:85,&quot;fontTitleTextTransform&quot;:&quot;auto&quot;,&quot;fontBodyFontId&quot;:&quot;lato&quot;,&quot;fontBodyWeight&quot;:400,&quot;fontBodyLetterSpacing&quot;:0.02,&quot;fontBodyLineHeight&quot;:2,&quot;fontBodyScaling&quot;:85,&quot;fontBodyTextTransform&quot;:&quot;auto&quot;}"/>
</p:tagLst>
</file>

<file path=ppt/theme/theme1.xml><?xml version="1.0" encoding="utf-8"?>
<a:theme xmlns:a="http://schemas.openxmlformats.org/drawingml/2006/main" name="VanillaVTI">
  <a:themeElements>
    <a:clrScheme name="VanillaVTI">
      <a:dk1>
        <a:sysClr val="windowText" lastClr="000000"/>
      </a:dk1>
      <a:lt1>
        <a:sysClr val="window" lastClr="FFFFFF"/>
      </a:lt1>
      <a:dk2>
        <a:srgbClr val="2C3932"/>
      </a:dk2>
      <a:lt2>
        <a:srgbClr val="FDF6EA"/>
      </a:lt2>
      <a:accent1>
        <a:srgbClr val="169C9A"/>
      </a:accent1>
      <a:accent2>
        <a:srgbClr val="FA9A42"/>
      </a:accent2>
      <a:accent3>
        <a:srgbClr val="E15C3D"/>
      </a:accent3>
      <a:accent4>
        <a:srgbClr val="E78A67"/>
      </a:accent4>
      <a:accent5>
        <a:srgbClr val="A74B40"/>
      </a:accent5>
      <a:accent6>
        <a:srgbClr val="3D9072"/>
      </a:accent6>
      <a:hlink>
        <a:srgbClr val="169C9A"/>
      </a:hlink>
      <a:folHlink>
        <a:srgbClr val="E15C3D"/>
      </a:folHlink>
    </a:clrScheme>
    <a:fontScheme name="VanillaVTI">
      <a:majorFont>
        <a:latin typeface="Neue Haas Grotesk Text Pro"/>
        <a:ea typeface=""/>
        <a:cs typeface=""/>
      </a:majorFont>
      <a:minorFont>
        <a:latin typeface="Neue Haas Grotesk Text Pro"/>
        <a:ea typeface=""/>
        <a:cs typeface=""/>
      </a:minorFont>
    </a:fontScheme>
    <a:fmtScheme name="VanillaVTI">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nillaVTI" id="{AACC6CF0-9F86-48CC-9C4E-CA578EE0A0A0}" vid="{3BDE51FE-56D6-4100-AFB5-5B4AEDCE2EF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3" Type="http://schemas.microsoft.com/office/2011/relationships/webextension" Target="webextension3.xml"/><Relationship Id="rId2" Type="http://schemas.microsoft.com/office/2011/relationships/webextension" Target="webextension2.xml"/><Relationship Id="rId1" Type="http://schemas.microsoft.com/office/2011/relationships/webextension" Target="webextension1.xml"/><Relationship Id="rId4" Type="http://schemas.microsoft.com/office/2011/relationships/webextension" Target="webextension4.xml"/></Relationships>
</file>

<file path=ppt/webextensions/taskpanes.xml><?xml version="1.0" encoding="utf-8"?>
<wetp:taskpanes xmlns:wetp="http://schemas.microsoft.com/office/webextensions/taskpanes/2010/11">
  <wetp:taskpane dockstate="right" visibility="0" width="438" row="5">
    <wetp:webextensionref xmlns:r="http://schemas.openxmlformats.org/officeDocument/2006/relationships" r:id="rId1"/>
  </wetp:taskpane>
  <wetp:taskpane dockstate="right" visibility="0" width="438" row="6">
    <wetp:webextensionref xmlns:r="http://schemas.openxmlformats.org/officeDocument/2006/relationships" r:id="rId2"/>
  </wetp:taskpane>
  <wetp:taskpane dockstate="right" visibility="0" width="438" row="1">
    <wetp:webextensionref xmlns:r="http://schemas.openxmlformats.org/officeDocument/2006/relationships" r:id="rId3"/>
  </wetp:taskpane>
  <wetp:taskpane dockstate="right" visibility="0" width="438" row="2">
    <wetp:webextensionref xmlns:r="http://schemas.openxmlformats.org/officeDocument/2006/relationships" r:id="rId4"/>
  </wetp:taskpane>
</wetp:taskpanes>
</file>

<file path=ppt/webextensions/webextension1.xml><?xml version="1.0" encoding="utf-8"?>
<we:webextension xmlns:we="http://schemas.microsoft.com/office/webextensions/webextension/2010/11" id="{32955873-7FC6-4509-8BE2-2D15BE462E29}">
  <we:reference id="wa200003964" version="1.0.0.0" store="en-US" storeType="OMEX"/>
  <we:alternateReferences>
    <we:reference id="wa200003964" version="1.0.0.0" store="wa200003964" storeType="OMEX"/>
  </we:alternateReferences>
  <we:properties/>
  <we:bindings/>
  <we:snapshot xmlns:r="http://schemas.openxmlformats.org/officeDocument/2006/relationships"/>
</we:webextension>
</file>

<file path=ppt/webextensions/webextension2.xml><?xml version="1.0" encoding="utf-8"?>
<we:webextension xmlns:we="http://schemas.microsoft.com/office/webextensions/webextension/2010/11" id="{C26016C2-2B5E-4FBF-B0FD-8D55F89498E5}">
  <we:reference id="wa200005566" version="3.0.0.2" store="en-IN" storeType="OMEX"/>
  <we:alternateReferences>
    <we:reference id="WA200005566" version="3.0.0.2" store="WA200005566" storeType="OMEX"/>
  </we:alternateReferences>
  <we:properties/>
  <we:bindings/>
  <we:snapshot xmlns:r="http://schemas.openxmlformats.org/officeDocument/2006/relationships"/>
</we:webextension>
</file>

<file path=ppt/webextensions/webextension3.xml><?xml version="1.0" encoding="utf-8"?>
<we:webextension xmlns:we="http://schemas.microsoft.com/office/webextensions/webextension/2010/11" id="{CD70AF24-AC95-4F41-AA7A-5C538D63B692}">
  <we:reference id="wa104380480" version="1.0.0.0" store="en-IN" storeType="OMEX"/>
  <we:alternateReferences>
    <we:reference id="WA104380480" version="1.0.0.0" store="WA104380480" storeType="OMEX"/>
  </we:alternateReferences>
  <we:properties/>
  <we:bindings/>
  <we:snapshot xmlns:r="http://schemas.openxmlformats.org/officeDocument/2006/relationships"/>
</we:webextension>
</file>

<file path=ppt/webextensions/webextension4.xml><?xml version="1.0" encoding="utf-8"?>
<we:webextension xmlns:we="http://schemas.microsoft.com/office/webextensions/webextension/2010/11" id="{BCC1F0BB-2811-4CA0-A53C-933F0A5D53DD}">
  <we:reference id="wa104380518" version="3.7.0.0" store="en-US" storeType="OMEX"/>
  <we:alternateReferences>
    <we:reference id="WA104380518" version="3.7.0.0" store="WA104380518"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20</TotalTime>
  <Words>2273</Words>
  <Application>Microsoft Office PowerPoint</Application>
  <PresentationFormat>Widescreen</PresentationFormat>
  <Paragraphs>284</Paragraphs>
  <Slides>29</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29</vt:i4>
      </vt:variant>
    </vt:vector>
  </HeadingPairs>
  <TitlesOfParts>
    <vt:vector size="39" baseType="lpstr">
      <vt:lpstr>Arial</vt:lpstr>
      <vt:lpstr>Calibri</vt:lpstr>
      <vt:lpstr>Calibri Light</vt:lpstr>
      <vt:lpstr>Courier New</vt:lpstr>
      <vt:lpstr>Google Sans</vt:lpstr>
      <vt:lpstr>Neue Haas Grotesk Text Pro</vt:lpstr>
      <vt:lpstr>Times New Roman</vt:lpstr>
      <vt:lpstr>var(--sn-fonts-heading)</vt:lpstr>
      <vt:lpstr>Wingdings</vt:lpstr>
      <vt:lpstr>VanillaVTI</vt:lpstr>
      <vt:lpstr>PowerPoint Presentation</vt:lpstr>
      <vt:lpstr>CONCEPT AND DEMOGRAPHY</vt:lpstr>
      <vt:lpstr>HISTORY ON HEALTH DEVELOPMENT</vt:lpstr>
      <vt:lpstr>PowerPoint Presentation</vt:lpstr>
      <vt:lpstr>DEMOGRAPHIC PROGRESS: A JOURNEY FROM 1971 TO 2021</vt:lpstr>
      <vt:lpstr>PowerPoint Presentation</vt:lpstr>
      <vt:lpstr>PowerPoint Presentation</vt:lpstr>
      <vt:lpstr>PowerPoint Presentation</vt:lpstr>
      <vt:lpstr>OUTBREAKS FROM DISEASES</vt:lpstr>
      <vt:lpstr>DISEASE PATTERN: TOP 10 CAUSES OF DEATH</vt:lpstr>
      <vt:lpstr>REACTION TO COVID-19 PANDEMIC</vt:lpstr>
      <vt:lpstr>COMMUNICABLE DISEASES</vt:lpstr>
      <vt:lpstr>NON-COMMUNICABLE DISEASES</vt:lpstr>
      <vt:lpstr>Neglected Tropical diseases </vt:lpstr>
      <vt:lpstr>PowerPoint Presentation</vt:lpstr>
      <vt:lpstr>PowerPoint Presentation</vt:lpstr>
      <vt:lpstr>HEALTH INSURANCES AND STRATEGIES</vt:lpstr>
      <vt:lpstr>PowerPoint Presentation</vt:lpstr>
      <vt:lpstr>KEY MILESTONES: </vt:lpstr>
      <vt:lpstr>CHALLENGES IN HEALTH POLICY IMPLEMENTATION</vt:lpstr>
      <vt:lpstr>PROPOSED SOLUTIONS AND FUTURE DIRECTIONS </vt:lpstr>
      <vt:lpstr>DRIVERS OF SUCCESS </vt:lpstr>
      <vt:lpstr>Major programs </vt:lpstr>
      <vt:lpstr>INNOVATIONS </vt:lpstr>
      <vt:lpstr>CHALLENGES</vt:lpstr>
      <vt:lpstr>SOLUTIONS</vt:lpstr>
      <vt:lpstr>CONCLUSION</vt:lpstr>
      <vt:lpstr>CONCLUSION (CONTINUED)</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Aiswarya Lakshmi</dc:creator>
  <cp:lastModifiedBy>ZOYA A</cp:lastModifiedBy>
  <cp:revision>3</cp:revision>
  <dcterms:created xsi:type="dcterms:W3CDTF">2025-01-29T16:53:10Z</dcterms:created>
  <dcterms:modified xsi:type="dcterms:W3CDTF">2025-03-25T00:46:00Z</dcterms:modified>
</cp:coreProperties>
</file>